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60" r:id="rId5"/>
    <p:sldId id="30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0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28:43.351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28 127 0,'-28'0'141,"56"0"-48,0 0-77,0-28 0,1 28 31,-1 0-47,0 0 15,0-28 16,0 28 16,29 0 0,-29 0 0,0 0-16,1 0-31,-1 0 16,28-28 15,-28 28 16,1 0-16,-1 0-31,0 0 16,0 0 0,1 0-1,-1 0 32,0 0-31,0 0 15,0 0-15,1 0-16,-1 0 46,0 0-46,0 0 32,1 0-32,-1 0 15,0 0 1,0 0-16,0 0 31,29 0 16,-29 0-16,0 0-31,1 0 16,-1 0 46,0 0-46,0 0 0,57 0-16,-57 0 15,29 0-15,-29 0 16,28 0-16,1 0 16,-29 0-16,28 0 15,-27 0 110,-1 0-109,0 0-16,0 0 15,0 0 1,1 0 0,-1 0-16,0 0 15,0 0 1,29 0 0,-29 0-1,57 0-15,-1 0 31,-55 0-31,27 0 16,-28 0-16,0 0 16,1 0-1,-1 0 235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36:51.255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28 0,'56'-28'78,"1"28"-62,27 0-16,29 0 16,0 0-16,28 0 15,0 0-15,0 0 16,1 0-16,-1 0 16,-28 0-16,-29 0 15,1 0 1,-29 0-16,1 0 15,-29 0 1,0 0 15,29 0-15,27 0-16,1 0 16,0 0-16,28 0 15,28 0-15,0 0 16,-28 0-16,0 0 15,-1 0-15,-55 0 16,28 0-16,-1 0 16,-56 0-16,29 0 15,-1 0-15,1 0 16,-1 0-16,-28 0 16,57 0-16,-57 0 15,57 0-15,0 0 16,-29 0-16,29 0 15,-1 0-15,-27 0 16,28 0-16,-1 0 16,-27 0-1,-1 0-15,-28 0 16,1 0 15,-1 0-15,0 0-1,28 0-15,29 0 16,-28 0-16,27 0 16,1 0-16,-29 0 15,1 0-15,27 0 16,-55 0-16,27 0 16,-28 0-16,1 0 15,-1 0 1,28 0-16,-28 0 15,29 0 1,28 0 0,-1 0-1,-56 0-15,29 0 16,-1 0-16,-27 0 16,27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36:54.207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52 0,'0'-28'62,"29"28"-46,27 0-16,0 0 15,57 0-15,0 0 16,28 0-16,0 0 16,1 0-16,-1 0 15,0 0-15,28 0 16,-28 0-16,-56 0 16,28 0-16,-29 0 15,1 0-15,-57 0 16,29 0-16,-29 0 15,28 0-15,1 0 16,-1 0 0,29 0-16,28 0 15,-28 0-15,27 0 16,-27 0-16,-28 0 16,27 0-16,1 0 15,-29 0-15,29 0 16,0 0-16,-29 0 15,1 0-15,-1 0 16,-28 0-16,29 0 16,-1 0-16,29 0 15,-1 0-15,-27 0 16,28 0-16,-1 0 16,29 0-16,-56 0 15,27 0-15,1 0 16,-57 0-16,29 0 15,-29 0-15,28 0 16,1 0-16,-1 0 16,-28 0-1,29 0 1,27 0 0,-27 0-16,-1 0 31,1 0-31,-1 0 15,-28 0-15,29 0 16,28 0 0,-57 0-1,56 0 1,-27 0 0,-1 0-1,-27 0 1,-1 0 31,28 0-47,1 0 15,27 0-15,-27 0 16,56 0-16,0 0 16,28 0-16,0 0 15,0 0-15,-28 0 16,0 0-16,-29 0 15,1 0-15,-29 0 16,-27 0-16,-1 0 16,0 0 15,0 0-15,1 0-1,-1 0-15,28 0 16,1 0-16,-29 0 15,28 0-15,-27 0 16,55 0-16,1 0 16,-57 0-16,57 0 15,-1 0-15,-27 0 16,28 0-16,-1 0 16,-27 0-16,27 0 15,29 0-15,-56 0 16,56 0-16,-29 0 15,-27 0-15,27 0 16,-27 0-16,-29 0 16,57 0 109,-29 0-125,1 0 15,27 0-15,1 0 16,-29 0-16,29 0 16,-29 0-16,-27 0 15,27 0-15,-28 0 16,1 0-1,-1 0 32,0 0-15,0 0-17,29 0-15,-1 0 16,-28 0-16,29 0 15,-1 0-15,-28 0 266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37:12.42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0,'0'28'109,"0"85"-109,0 0 16,0 0-16,0-29 16,0 29-16,0 0 15,0-56-15,0 27 16,0-27 0,0-29-16,0 28 15,0 1-15,0-29 16,0 0-1,0 1-15,0 27 16,0 29 0,0-57 15,0 0-15,0 0 30,0 1-46,0-1 16,0 0 250,56-28-251,-28 0-15,57-28 16,0 28-16,-29 0 16,0 0-16,1 0 15,-29 0-15,29 0 16,-29 0-16,0 0 31,0 0-31,0 0 16,1 0-1,-1 0-15,0 0 32,0 0-17,1 0 1,-1 0-1,0 0-15,0 0 16,0 0 203</inkml:trace>
  <inkml:trace contextRef="#ctx0" brushRef="#br0" timeOffset="1">536 1016 0,'28'0'15,"0"0"16,29 0 1,-29 28-17,0 0-15,-28 1 16,28-1 0,1 56-1,-1-84 1,-28 57-16,28-29 15,0-28-15,0 28 16,-28 29 31,29-29-16,-1 28-15,0-27-1,0-29 48,1 28 124,-58 0-155,-27 0-17,-1 1 1,29-29-16,28 28 16,-28 0-1,0-28-15,28 28 16,-28 0-16,-29 1 15,29-1 1,0 0 0,-1 0-1,1-28-15,0 29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51:39.4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3725 141 0,'-28'0'171,"-28"0"-155,-29 0-16,0 0 16,1 0-16,27 0 15,-27 0-15,-1 0 16,57 0-16,-57 0 16,29-28-16,27 28 15,-27 0-15,28-28 16,-1 28-16,1 0 15,-56 0 1,55 0 0,1-29-16,-28 29 15,27 0-15,-27 0 16,28 0-16,-29 0 16,1 0-16,28 0 31,-57 0-16,57 0-15,-57 0 16,-28 0-16,29 0 16,-29 0-16,0 0 15,28 0-15,0 0 16,1 0-16,-1 0 16,29 0-16,-1 0 15,1 0 1,-29 0-1,29 0-15,27 0 16,-27 0-16,0 0 16,27 0-16,-55 0 15,27 0 1,-27 0-16,-1 0 16,28 0-16,-27 0 15,-1 0-15,29 0 16,-1 0-16,1 0 15,28 0 17,-1 0-1,1 0-15,-28-28 77,-1 0-77,29 28 156,28 85-157,0-57-15,0 57 16,0-1-16,0-27 16,28 27-16,-28 1 15,28-29 1,-28 29-16,0 0 16,0-29-16,0 29 15,0 0-15,0-29 16,0 29-16,0-29 15,0 1-15,0-1 16,0 29-16,0-57 16,0 28-16,0-27 15,0 55-15,0-27 16,0-29-16,0 28 16,0 1-16,0-1 15,0 1-15,0-29 16,0 28-16,29 29 15,-29-57-15,28 57 16,0 0-16,-28-1 16,28-27-16,-28 27 15,0 1-15,0-57 16,0 57-16,0 0 16,0-29-16,0 29 15,0-1-15,0 1 16,0 28-16,0-28 15,0-29 1,0 57-16,0-28 16,0-29-16,0 0 15,0 1-15,0-1 16,0 1-16,0-1 16,0 1-16,0 27 15,0-55-15,0 27 16,0 29-16,0-57 15,0 57-15,0-29 16,0-28-16,0 57 16,0 0-16,0-57 15,0 28-15,0-28 16,0 29-16,0-1 16,0-27-16,0 27 15,0-28-15,0 29 16,0-1-16,0-28 15,0 57 1,0-29 0,0 29-1,0-28-15,0-1 16,0 0 0,0 29-1,0-57 1,0 29-16,0-29 15,0 28-15,0 1 16,0-29-16,0 29 16,0-29-16,0 56 15,0-27-15,0-29 16,0 29-16,0-1 16,0 0-16,0 1 15,0-29-15,0 29 16,0 27-16,0-56 15,0 29-15,0-29 16,0 29-16,0-1 16,0-28-16,0 29 15,0-29-15,0 0 16,0 0 0,0 1-16,0-1 15,0 0 1,0 57-1,0-57 1,0 28-16,0 1 16,0 27 15,0-55-31,0 27 16,0-28-16,29 57 15,-29-29 1,28-27-16,-28-1 15,0 28-15,0-27 16,0 27 0,0 0-16,28 1 15,0 28 1,-28-29 0,0-28-16,28 0 15,-28 1-15,29 55 16,-29 1-1,28 0 1,-28-57 0,28 28-1,-28 1-15,0-1 16,0-28 0,0 1-1,0 55 1,0-55 15,0-1-31,0 28 16,0-28-1,0 1 1,0-1 0,0 0-16,0 0 15,0 57 1,0-57-16,0 29 15,0-29-15,0 28 16,0 1-16,0-29 16,0 28-16,0-27 15,0 27-15,0 1 16,0-29-16,0 28 16,0-28-1,0 1 1,0-1 31,0 0-32,0 0 1,0 1 0,0 27 202,28-28-218,1-28 16,27 28 0,0-28-16,1 0 15,-29 29-15,57-29 16,-29 28 15,-28-28 0,29 28-31,28-28 16,-29 0 0,-28 0-16,29 0 15,-1 28 1,1-28-1,-29 0 17,56 0-17,-55 0 1,27 0 0,1 0-16,27 0 15,-56 0 16,1 0-31,-1 0 16,0 0 0,0 0-1,1 0 1,-1 0 0,28 0 30,1 0-46,-29 0 16,57 0-16,-29 29 16,0-29-16,29 28 15,-28-28-15,-29 0 16,28 28-16,-28-28 937,1 0-905,-1-56-17,0 27-15</inkml:trace>
  <inkml:trace contextRef="#ctx0" brushRef="#br0" timeOffset="1601">2653 9229 0,'-28'28'93,"-1"28"-77,29-27 15,-28 27-15,0 0 0,0 1 15,0-29-16,28 0 1,-29 29-16,29-29 16,0 0-1,0 0 1,-28-28 0,0 57-1,28-29 16,-28 29 16,28-29-31,0 0 15,0 0-15,0 0-1,0 1 1,0-1 15,28 28-15,-28-27 15,28-29-15,0 28-1,1 0 1,-1-28 0,0 28-1,0-28 95,0 0-17,1 0-77,27 0 0,1 28-16,27-28 15,-27 0 188,-57-56-187,-29-29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51:51.58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3199 138 0,'0'-28'78,"-56"0"-78,-1 28 16,-28 0-16,-27 0 16,27 0-16,0 0 15,-28 0-15,0 0 16,57 0-16,0 0 15,27 0-15,-55 0 94,27 0-78,1 0-16,-29 0 15,0 0-15,-27 0 16,55 0-16,-28 0 16,1 0-16,27 0 15,1 0-15,28 0 32,-1 0-32,1 0 15,0 0 1,0 0-16,0 0 15,-1 0 1,-27 0-16,-29 0 16,29 0-1,28 0-15,-57 0 16,57 0 0,-1 0-1,1 0 1,0 0-1,0 0-15,-29 0 16,-27 0 0,-1 0-1,29 0 1,-1 0 0,29 0-16,-29 0 15,1 0-15,0 0 16,27 28 312,29 57-328,0-29 16,0 57-16,0-28 15,0-1-15,0 29 16,0-28-16,0 0 15,0-29-15,0 29 16,-28-29-16,28-28 16,-28 29-16,28-1 15,0-27-15,-28 27 16,28-28-16,0 29 16,-29-1-16,29-28 15,0 1-15,0 27 16,0 0-1,-28-27-15,28-1 16,0 57 0,0-29-16,0 0 15,0 1 1,0-1 0,0 1-1,0 27 1,0-55-16,0 27 15,-28 1-15,28-29 16,0 28-16,0-28 16,0 29-16,0-1 15,0-27-15,0 27 16,0-28-16,0 29 16,0-1-16,0-28 15,0 29-15,0-29 16,0 28-16,0 29 15,0-28-15,0 27 16,0 1-16,0-29 16,0 29-16,0-29 15,0 1-15,0-1 16,0 1-16,0-29 16,0 57-16,0-57 15,0 57-15,0-29 16,0-28-16,0 29 15,0-29-15,0 57 16,0-29-16,0-28 16,0 29-1,0-1-15,0-28 16,0 29-16,0-29 16,0 28-16,0 1 15,0-29-15,0 29 16,0-29-16,0 56 15,0-27-15,0-29 16,0 57-16,0-57 16,0 28-16,0 1 15,0-1-15,0 1 16,0-1-16,0-28 16,0 29-16,0-1 15,0 1-15,0 27 16,0-55-16,0 55 15,0-27-15,0-29 16,0 57-16,0-57 16,0 28-16,0 1 15,0-1-15,0 29 16,0 0-16,0-57 16,0 28-16,0-28 15,0 57-15,0-28 16,0-1-1,0 0-15,0 1 16,0-1-16,0 29 16,0-57-16,0 57 15,0 0-15,0-1 16,0-27-16,0 27 16,0 1-16,0-57 15,0 57-15,0-57 16,0 57-16,0-29 15,0 1-15,0 27 16,0-27-16,0-29 16,0 57-16,0-57 15,0 28-15,0 1 16,0-29-16,0 28 16,0-27-16,0 55 15,0-27 1,0-29-16,0 28 15,0 1-15,0-29 16,0 29-16,0-29 16,0 28-16,0 1 15,0-29-15,0 28 16,0 1 0,0-1-1,0 29 1,0-57-16,0 57 15,0-29 1,0 29 0,0 0 15,0-29-15,0 29-1,0-1 1,0-55-16,0-1 15,0 28 1,0-28 0,0 57-1,0-28 1,0-29 0,0 0-16,0 0 15,0 0 1,0 1-1,0 55 173,0-55-157,0-1-31,0 28 31,0-28 1,0 1 93,0-1-125,28 0 15,-28 0 1,0 1 0,28-1-1,-28 28 1,0 1-1,0-1 1,0-28 47,29 29-63,-1-29 296,57-28-296,-29 0 16,29 0-16,28 0 16,-29 0-16,29 0 15,0 0-15,-28 0 16,-57 0-16,28 0 94,-27 0-79,-1 0 1,0 0-16,28 0 16,-27 0-1,-1 0 1,0 0-16,0 0 390,1-28-374,-29 0-16</inkml:trace>
  <inkml:trace contextRef="#ctx0" brushRef="#br0" timeOffset="1512">2070 9649 0,'-28'28'94,"-29"1"-78,29-29-1,0 0-15,0 28 16,0 0 0,-1 0-1,1-28 17,28 29-17,0 27-15,-28-28 31,0 0-15,28 1 0,-29-1-16,29 0 47,0 29-47,0-29 31,0 0-16,0 0 1,0 0 0,0 1-1,0-1 1,0 0-16,0 0 16,0 29-1,29-1 1,-1-56-1,0 57 1,-28-1 15,28-56 1,1 28-17,-1 1 1,0-29-1,0 0 1,-28 28 0,28-28 15,1 0-15,-1 28-1,0-28 110,29-28-62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52:02.958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6830 21 0,'28'0'125,"28"0"-125,29 0 16,-29 0-16,1 0 16,-1 0-16,-27 0 15,-1 0 48,0 0-63,57 0 15,-1 0 17,-55 0-17,-1 0 1,0 0-16,0 0 78,0 0-62,1 0 30,-1 0-14,28 0-17,1 0-15,-1 0 16,1 28 187,-57 85-187,0-56-1,0-29-15,-29 28 16,29 29 0,-28-29-16,28 29 15,-28 0-15,28-57 16,-28 57-16,28-29 15,0-28-15,0 29 16,0-29-16,0 28 16,0 1-16,0-29 15,0 29-15,0-29 16,0 28-16,0 1 16,0-1-16,0 1 15,0 27-15,0-27 16,0-1-16,0 1 15,0 27-15,0-27 16,0-1-16,0 1 16,0 27-16,0-27 15,0 27-15,0-27 16,0-1-16,0 29 16,0 0-16,0-57 15,0 56-15,0-27 16,0-1-16,0 1 15,0-29-15,0 28 16,0 1 0,0-29-16,0 29 15,0-29-15,0 28 16,0 1-16,0-1 16,0 29-16,0-29 15,0 1-15,0-1 16,0 1-16,0-1 15,0 29-15,0-29 16,0 1-16,0 27 16,0-27-16,0 27 15,0 1-15,0-29 16,0 29-16,0 0 16,0-1-16,0 1 15,0 28-15,0-28 16,0-1-16,0 1 15,0 0-15,0-29 16,0 29-16,0-1 16,0-27-16,0 28 15,0-1-15,0-27 16,0 27-16,0 1 16,0-29-16,0 29 15,0-28 1,0-1-16,0 0 15,0 1-15,0 28 16,0-29-16,0-28 16,0 57-16,0-29 15,0 1-15,0-1 16,0 29-16,0-29 16,0 29-16,0 28 15,0-57-15,0 57 16,0 0-16,0 0 15,0-57-15,0 29 16,0 28-16,0-57 16,0 29-16,0 28 15,0-57-15,0 29 16,0 0-16,0-29 16,-28 29-16,28 0 15,0-1-15,0-56 16,-29 57-16,29 0 15,0-29-15,0 29 16,0-57-16,-28 57 16,28-1-16,0-27 15,0-1-15,0 29 16,0-57-16,0 57 16,0-29-16,0-27 15,0 27 1,0 0-16,0-27 15,0 27-15,-28 1 16,28-1-16,-28 0 16,28-27-16,0 27 15,0 1-15,0-29 16,-29 28-16,29-28 16,0 29-16,0 28 15,0-57-15,0 28 16,0 1-16,0-29 15,0 28-15,0-27 16,0-1 0,0 0-16,0 0 15,0 0 1,0 29-16,0 28 16,0-57-1,0 0 1,0 0-1,0 0-15,0 29 16,0-29 0,0 29-16,0-1 15,0-28 17,0 0-32,-28 1 296,-28-29-280,-29 0-16,0 0 16,29 0-16,-29 0 15,-28 0-15,57 0 16,-57 0-16,0 0 16,0 0-16,29 0 15,-29 0-15,0 0 16,28 0-16,1 0 15,-1 0-15,0 0 16,1 0-16,-1 0 16,0 0-16,29 0 15,-29 0-15,-28 0 16,29 0-16,-29 0 16,0 0-16,-28 0 15,0 0-15,28 0 16,-28 0-16,28 0 15,-28 0-15,56 0 16,-28 0-16,0-29 16,0 29-16,0-28 15,29 0-15,-29 28 16,0 0-16,28 0 16,29 0-1,-29 0-15,0 0 16,57 0-16,0 0 15,-28 0 1,-1 0-16,1-28 16,27 28-16,-27 0 15,0 0-15,27 0 16,-27 0-16,28 0 16,-57 0-1,29 0-15,-1 0 16,1 0-1,-29 0-15,57 0 16,-57 0-16,29 0 16,-29 0-16,29 0 15,-1 0-15,1 0 16,-1 0-16,-27 0 31,55 0-31,-27 0 16,-29 0-1,57 0-15,-57 0 16,57 0-16,-57 0 16,29 0-1,28 0-15,-29 0 16,-27 0 0,55 0-16,1 0 15,-28 0 1,-1 0-16,1 0 15,28 0-15,-29 0 16,1 0 0,28 0-1,-1 0 1,1 0-16,0 0 16,-29 0-1,1 0-15,0 0 16,27 0-16,1 0 15,0 0 1,0 0 47,-1 0-17,1 0-30,-56 0 0,55 0 15,-27-28-15,-29 28-1,29 0-15,28 0 16,-29 0-16,29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52:24.422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21 0,'113'0'62,"-57"0"-46,57 0-16,0 0 15,28 0-15,-56 0 16,56 0-16,-28 0 16,-28 0-16,-1 0 15,-56 0 1,1 0 46,27 0-46,1 0-16,27 0 16,-27 0-16,27 0 15,1 0-15,-29 0 16,29 28-16,0-28 15,-29 28-15,1-28 16,-1 0-16,-28 0 16,29 29-16,-29-29 15,28 0-15,1 0 16,-1 0-16,29 0 16,0 0-16,-29 0 15,29 0-15,28 0 16,0 28-16,-29-28 15,29 0-15,-28 0 16,-57 0-16,28 0 16,1 0-16,28 0 31,-57 0-31,28 0 16,29 0-1,-29 0-15,29 0 16,0 0-16,-1 0 15,29 0-15,0 0 16,-56 0-16,-1 0 16,0 0-16,29 0 78,-28 0-63,55 0-15,-27 0 16,28 0-16,-28 0 16,28 0-16,-29 0 15,1 0-15,0 0 16,-1 0-16,-56 0 16,57 0-16,-28 0 15,-29 0-15,28 0 16,29 0-1,-57 0-15,57 0 0,-29 0 16,1 0-16,-1 0 16,1 0-1,27 0-15,1 0 16,-57 0-16,29 0 16,-29 0-16,28 0 15,29 0-15,-29 0 16,29 0-16,0 0 15,-57 0-15,57 0 16,-1 0-16,-56 0 16,29 0-16,-29 0 15,29 0-15,-1 0 16,-28 0-16,57 0 16,0 0-1,-57 0 1,56 0-1,1 0 1,-57 0-16,57 0 16,-57 0-1,29 0-15,27 0 16,-55 0-16,27 0 16,-28 0-16,0 0 15,1 0 1,-1 0-1,0 0 1,29 0-16,-1 0 16,0 0-16,1 0 15,-1 0-15,29 0 16,-57 0-16,29 0 16,-29 0 93,57 0-109,-57 0 16,28 0-16,29 0 15,-85-28 1,85 28 109,-57 0 94,0 0-204,0 0-15,0-29 16,29 29-16,-1 0 31,-27 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52:33.990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1242 0,'85'-28'47,"56"0"-47,57-1 16,-1 1-16,57-28 15,-28 28-15,-28 28 16,-1 0-16,-84 0 16,-28 0-16,-29 0 15,1 0-15,-29 0 32,57 0-17,-1 0-15,29 0 16,28 0-16,29 0 15,-1 0 1,0 0-16,1 0 16,-86 0-16,1 0 15,0 0-15,-57 0 16,28 0-16,-28 0 16,29 0-16,28 0 15,-29 0-15,57 0 16,0 0-16,-29 0 15,1 0-15,0 0 16,-1 0-16,-27 0 16,28 0-16,-1 0 15,-27 0-15,27 0 16,1 0-16,-29 0 16,29 0-16,0 0 15,-29 0-15,57 0 16,0 0-16,28 0 15,0 0-15,0 0 16,0 0-16,1 0 16,-30 0-16,1 0 15,0 0-15,-28 0 16,0 0-16,-1 0 16,-27 0-16,27 0 15,1 28-15,0 0 16,-1 0-16,29-28 15,0 0 1,0 0-16,-57 0 16,29 0-16,0 0 15,-57 0-15,0 0 47,0 0-47,1 28 16,55-28-1,-55 0 1,55 29 31,1-29-47,84 28 16,29 0-16,-1 0 15,-27-28-15,-1 29 16,-56-1-16,-85-28 15,29 28 79,-57 28-47,-29-56-31,-27 29-16,-57-1 15,-85-28-15,29 0 16,-85 0-16,28 0 16,-28 0-16,29 0 15,-58 0-15,1 0 16,0 0-16,0 0 15,-1 0-15,1 0 16,0 0-16,0 0 16,28 0-16,56 0 15,57 0-15,0 0 16,28 0-16,28 0 16,-27 0-16,-1 0 15,0 0-15,0 0 16,0 0-16,-28 0 15,0 0-15,-57 0 16,57 0-16,-56 0 16,-1 0-1,57 0-15,0 0 16,0 0-16,-29 0 16,29 0-16,57 0 15,-29 0-15,28 0 16,29 0-16,-29 0 15,-28 0-15,0 0 16,57 0-16,-57 0 16,0 0-16,56 0 15,-27 0-15,-29 0 16,28 0-16,29 0 16,-1 0-16,29 0 15,-28 0-15,-29 0 63,29 0-48,-1 0-15,1 0 16,84 0 125,57 0-126,27 0-15,30 0 16,27 0-16,28 0 15,57 0-15,29 0 16,-1 0-16,0 0 16,0 0-16,-56 0 15,0 0-15,28 0 16,-28 0-16,28 0 16,-29 0-16,1 0 15,28 0-15,-56 0 16,-29 0-16,0 0 15,-27 0-15,-1 0 16,-28 0-16,28 0 16,0 0-16,0 0 15,56 0-15,1 0 16,-29 0 0,29 0-16,-57 0 15,0 0-15,-28 0 16,0 0-16,-28 0 15,-57 0 1,28 0 125,-28 0-126,29 0-15,28 0 16,-29 0-16,0 0 16,29 0-16,-28 0 15,27 0-15,-56 0 16,1 0-1,-1 0-15,28 0 79,1 0-64,-1 0-15,-28 0 78,1 0-62,-1 0 0,0 0-1,0 0 1,1 0-16,-1 0 15,0 0 1,0 0 0,29 0-16,-1 0 15,-28 0-15,57 0 16,-29 0-16,1 0 16,28 0-16,27 0 15,-55 0 1,56 0-16,-29 0 15,-27 0-15,56 0 16,-29 0-16,1 0 16,-28 0-16,27 0 15,1 0-15,-29 0 16,29 0-16,-57 0 16,57 0-16,0 0 15,-29 0-15,57 0 16,0 0-16,-29 0 15,1 0-15,0 0 16,-1-28-16,-27 28 16,56 0-16,-29 0 15,1 0-15,-28 0 16,27 0-16,29 0 16,-28 0-16,28 0 15,0 0-15,-1 0 16,-55-29-16,28 29 15,-29 0-15,-28 0 16,0 0 0,29 0-16,28 0 15,-1 0-15,1 0 16,28-28 0,0 0-16,0 28 15,-1-28-15,-55 28 16,28-28-16,-29 28 15,-28 0-15,29 0 16,-29-29-16,0 29 31,29-28-15,-1 28 0,0 0-16,1-28 15,-29 28-15,57 0 16,28 0-16,-57 0 15,29 0-15,-1-28 16,-27 28-16,-1-29 16,1 29-16,-1 0 31,29 0-15,-57-28-1,57 28-15,-29-28 16,1 28-16,27 0 15,1 0 1,-57-28-16,29 28 0,-1 0 16,-56-28-16,28 28 31,1 0-15,27 0-16,0 0 15,1-29-15,-1 29 16,1-28-16,27 28 15,-27-28-15,-1 28 16,1-28-16,-29 28 16,28 0-16,1-29 15,-29 29-15,29-28 16,-29 28 0,0 0-1,57 0-15,-57 0 16,28 0-16,-27 0 15,27 0-15,29-28 16,-57 28-16,28 0 16,1-28-16,27 0 593,29-1-577,0 1-16,0-28 16,0 27-16,-28 1 15,28 0-15,-29 0 16,-56 0-16,1 28 78,-1 0-78,0 0 31,29-29-31,-29 1 16,0 28 46,28-28-46,-27 0 0,27 28-16,-28 0 15,1-29-15,27 1 16,-28 28 0,0-28-1,-28 84 329,-28 29-328,28-28-16,-28 27 15,-28 1-15,27 0 16,1-29-16,0 0 15,0 1-15,-1-1 16,29-27-16,-28 27 16,0 0-16,0-27 15,-29 55-15,29-27 16,0 27 0,0-55-16,-1 27 15,1 1-15,0-29 16,0-28-16,28 28 47,0-56 31,0-29-78,28-27 15,0-29-15,29 0 16,-1 0-16,-28 0 16,29 0-16,-29 0 15,28 0-15,-27 29 16,-1 27-16,0-27 16,0 27-16,1 1 15,-1 56-15,-28-57 16,0 29 31,28 0-47,-56 0 187,-29 28-171,1-29-16,-1 29 15,-27 0-15,-1 0 16,-28 0-16,85 0 16,-28 0-16,27 0 125,1 0-125,0 0 62,-29 0-46,1-28-16,28 28 15,-29 0-15,1-28 16,28 28-16,-29 0 16,29-28-16,-28 28 31,27 0 31,-27-28-46,-1-1-16,1 29 16,28 0 249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44:57.40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0,'28'0'78,"85"0"-63,-56 0 1,56 0-16,0 0 16,28 0-16,0 0 15,0 0-15,-28 0 16,0 0-16,-57 0 16,1 0-16,-29 0 15,0 0 63,57 0-62,-57 0-16,28 0 16,-27 0-16,27 0 15,0 0-15,-27 0 16,27 0-16,-28 0 125,1 0-110,27 0-15,0 0 16,29 0-16,-57 0 16,29 0-16,-1 0 15,-28 0 95,29 0-110,-1 0 15,29 0 1,-57 0-16,29 0 16,-29 0-16,28 0 15,-27 0 220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44:59.3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0,'0'28'32,"28"-28"-17,57 0-15,-29 0 16,57 0-16,28 0 15,0 0-15,29 29 16,-86-1-16,86-28 16,-86 0-16,1 0 15,-28 0 1,-29 0 0,28 0 30,-28 0-30,57 0-16,0 0 16,-29 0-16,29 0 15,28 28-15,-29-28 16,-27 0-16,-1 0 16,-27 0-16,-1 0 15,0 0 16,0 0-31,29 0 16,-1 0-16,-28 0 16,29 0-16,-29 0 15,28 0-15,1 0 16,-29 0-16,29 0 16,-29 0-16,0 0 15,0 0 1,0 0-1,1 0 17,27 0-32,-28 0 15,1 0 1,-1 0-16,0 0 187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28:46.295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0 189 0,'56'-28'78,"-28"28"-62,29 0-1,27 0-15,1-28 16,-28 28-16,27-29 15,29 1-15,-28 28 16,-29 0-16,1 0 16,-29-28-16,0 28 78,0 0-63,1 0 17,-1 0-17,0 0-15,57 0 16,-57 0 0,0 0-1,0 0 1,1 0-1,-1 0 1,0 0-16,28 0 16,1 0-16,-29 0 15,57 0-15,-1 0 16,-27 0-16,28 0 16,-57 0-16,0 0 15,0 0 1,0 0 46,29 0-46,-29 0 0,29 0-1,27 0 1,-56 0 15,1 0-15,-1 0-16,0 0 47,0 0-47,57 0 15,-57 0 1,29 0-16,-1 0 15,1 0-15,27 0 16,-56 0-16,29 0 16,-1 0-16,-27 0 15,-1 0 1,0 0 15,0 0 0,0 0 1,1 0-17,27 0 1,29 0 0,-57 0-1,0 0 1,0 0-16,29 0 15,-29 0 1,0 0 62,1 0-62,-1 0 78,-28 28-79,-28 29-15,-57 27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03:49.173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544 818 0,'28'0'125,"29"29"-125,-1-29 16,-27 0-1,27 0-15,0 0 16,1 0-16,-1 0 15,29 0 1,-57 0 31,29 0-47,-1 0 16,29 0-1,-57 0-15,28 0 16,-27 0-16,27 0 15,1 0-15,-29 0 47,56 0-31,-27 0 0,-1 0-16,-27 0 15,27 0-15,0 0 16,-27 0-16,27 0 15,-28 0-15,1 0 32,-1 0-17,0 0 1,57 0 0,-57 0-16,0 0 15,29 0 1,-1 0 15,-28 0-15,0-29-16,1 1 15,27 0 1,1 28 0,-29-28-1,-28 0 16,28-1-15,0 29 0,-28-28-1,28 0 1,-28 0 0,0-1-1,0 1 16,0 0 1,0 0-32,0 0 31,0-29-31,0 29 16,-28 0-1,0-1-15,0 29 16,0-28-1,-1 0-15,1 0 16,-28 0 0,-1 28-1,29 0 17,0-29-17,-29 29 1,29-28-16,0 0 15,-29 28-15,29 0 16,0-28-16,-28 28 16,27 0-1,-27 0 1,28 0 0,-1 0-1,1-29-15,-28 29 16,-1 0-16,57-28 15,-56 28-15,-1 0 16,29-28 0,-28 28-16,-1 0 15,-27 0 1,-1 0 0,57 0 15,0 0-31,-1 0 15,1 0 1,0 0-16,-57 0 16,57 0-1,-28 0-15,-1 0 16,29 0-16,-29 0 16,29 0-16,-56 0 15,27 0-15,29 0 31,0 0-31,-1 28 16,-55-28 0,56 0-1,-1 28 1,-27-28-16,28 0 31,-29 29-15,29-29-1,-28 0 1,27 0 0,1 28-16,0-28 15,0 0 1,-29 28 0,29 0-1,28 1 48,0-1-63,0 0 31,0 0-31,0 0 31,0 57-15,0-28-1,0-1 1,28-28 0,0 29-1,1-29-15,-1 28 16,0-27 0,0-29-16,-28 28 15,29 0-15,27 0 16,-28-28 15,0 0-15,1 28-1,-1 1 1,28-29-16,1 28 16,-29-28-16,28 28 15,1-28-15,-29 0 16,29 28-16,-29-28 15,0 0 1,0 0 47,0 0-48,57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03:50.805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0 0,'28'0'110,"0"0"-95,57 0-15,28 0 16,-29 29-16,1-29 16,0 28-16,-1-28 15,-56 28-15,1-28 157,-1 0-142,0 0 1,0 0 15,1 0-31,-1 0 63,56 0-48,-55 0 1,27 0-16,-28 0 15,29 0-15,-29 0 32,0 0 46,0 0 62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03:56.573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80 0,'28'0'141,"1"0"-125,55 0-1,-56 0-15,29 0 16,-1 0-1,-27 0 1,-1 0-16,0 0 16,0 0 31,29-28-32,-29 28 16,0 0-15,0 0-16,1 0 16,-1 0-1,0-28 1,0 28 0,0 0-1,29 0-15,-29 0 16,0 0-1,1 0 142,-1 0-126,28 0-31,1 0 16,-29 0-16,28 0 15,1 0-15,-29 0 16,28 0-16,-27 0 156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05:58.973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537 0 0,'-84'0'156,"27"0"-140,-27 0-16,27 28 16,-28 1-16,57-29 15,-28 28-15,28-28 16,28 28 0,-29 0 15,29 1 0,0-1-15,-28 0-16,28 0 15,0 0 1,0 1-16,0-1 31,0 0-31,0 0 47,0 29-31,28-1 15,1-28-15,-1 1 15,0-29 0,-28 28-15,28-28 31,0 0 124,29 28-46,-29-28-62,0 0 78,29 0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11:06.47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3641 1265 0,'-28'0'0,"-29"28"16,-27 0-16,-1 1 15,29-1-15,-29 0 16,0 0-16,1 0 16,-1 1-16,-28-29 15,0 28-15,0 0 16,0-28-16,29 0 16,-29 0-16,0 0 15,0 0-15,-28 0 16,0 0-16,0 0 15,0 0-15,28 0 16,-28 0-16,-1-56 16,30 56-16,-1 0 15,0-29 1,0 1-16,56 0 16,-27 28-16,-1-28 15,29 28-15,-29-28 16,0-1-16,29 29 15,28-28-15,-29 0 16,29 28-16,28-28 16,-28-1-16,28 1 15,-28 0-15,28-28 16,0 27-16,-29-27 16,29-1-16,0 29 15,0-56 1,0 55-16,0-27 15,0-1-15,29 57 16,-29-56-16,28 0 16,0 27-16,0-27 15,29 28-15,-1-29 16,1 1-16,-29 56 16,56-28-16,1-1 15,0-27-15,-29 28 16,29-1-16,0 1 15,-29 0 1,-28 0-16,29 28 16,-1-28-16,-28-1 15,29 29 1,-1 0-16,-28 0 16,57 0-16,0 0 15,-1 0-15,58 0 16,-30 0-16,30 0 15,-30 0-15,-27 0 16,0 0-16,-1 0 16,1 0-16,-57 0 15,57 0-15,-29 0 16,29 0-16,0 0 16,28 29-16,0-1 15,-29 0-15,29 0 16,0-28-16,-28 28 15,-1-28-15,-55 29 16,27-1-16,0 0 16,-27 29-16,27-29 15,-28-28-15,1 28 16,-29 0-16,28 0 31,0 29-15,-28-1-16,0-27 15,28 27-15,-28-28 16,0 29-16,0 27 16,0-55-16,0 55 15,0-27-15,0-29 16,0 28-16,0-27 16,-28 27-16,0 0 15,0 1-15,-29-29 16,57 29-16,-28-1 15,0 0-15,-1-56 16,1 29-16,28-1 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24:03.98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0,'56'0'47,"-28"28"-31,1 0-16,-1-28 15,-28 28-15,28 0 16,-28 1 0,0 55-1,0-55-15,0 27 16,0-28-16,0 29 15,0-1-15,-28-28 16,0 29-16,28-1 16,0-28-1,-29 29-15,1-1 16,28-27-16,-28-1 16,28 56 77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24:04.30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56 0 0,'0'29'79,"0"27"-64,0 1-15,-28-1 16,0 29-16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24:09.532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65 0,'28'-28'31,"28"-1"-15,-27 29-16,27 0 16,1 0-16,-1 0 15,0 0-15,-27 0 16,27 0-16,-28 0 15,1 29 1,-1-1 0,-28 56-1,0-55 1,0 27-16,0-28 16,0 29-1,-28-29 1,-1-28-16,29 28 15,-28 0-15,0-28 16,28 29-16,-28-1 16,-1 0-16,1 0 31,0 1-31,0-29 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24:09.85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0,'0'56'93,"0"-28"-93,0 57 16,0 0-16,0-29 16,0 29-16,0-29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24:20.66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0,'28'28'0,"28"-28"16,29 28-16,-57 0 15,29 1-15,-29-1 16,0-28 15,-28 28-15,0 57-16,0-57 16,0 28-16,-28 1 15,0-29 1,0 29-16,-1-1 15,1-28-15,28 29 16,-28-29-16,0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28:48.655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113 0 0,'-28'0'125,"-1"28"-125,29 0 15,-28-28-15,0 57 16,28-29-16,0 0 47,0 0-32,0 0 1,0 1 0,0-1-1,0 0 1,0 0-16,0 1 15,0-1 1,0 0-16,0 0 16,0 0-1,0 1-15,0 27 16,0-28 15,28-28-15,-28 29-1,0-1 1,28 0-16,-28 0 31,0 29-15,29-29 15,-1 28-15,0 1-1,0-57 1,-28 56 0,28 1-1,1-57 1,-1 28 0,-28 0 62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24:20.93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 0 0,'0'28'32,"0"0"-32,0 0 31,0 1-31,0-1 16,0 0-1,0 0-15,28 1 16,0 27-1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24:43.090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56 0 0,'56'0'16,"-27"0"-16,-1 28 31,0 0-15,0 0-1,-28 0 1,0 29-1,0-1-15,0-27 16,0 27-16,0 29 16,-28-57-16,0 57 15,0-1-15,28-27 16,-29-29-16,1 28 16,0-27-16,0-1 15,28 28 1,-28 1-1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24:43.371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0 0,'0'85'62,"0"-57"-62,0 57 16,0-1-16,0-27 15,0 27-15,0 1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34:48.7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0,'85'0'94,"-1"0"-94,29 0 16,-28 0-16,28 0 15,28 0-15,-28 0 16,-29 0-16,-55 0 15,27 0-15,-28 0 16,29 0 0,-29 0-1,57 0 1,-57 0 0,57 0-1,-29 0-15,-28 0 16,0 0-1,1 0 1,-1 0 15,0 0-31,29 0 16,-1 0-16,-28 0 16,29 0-16,-1 0 15,-28 0 16,29 0-31,-29 0 16,0 0 0,0 0-16,1 0 15,-1 0 1,0 0 15,0 0-15,29 0-16,-1 0 15,-28 0-15,1 0 16,55 0 0,1 0 62,-57 0-78,57 0 15,0 0-15,-29 0 16,29 0-16,-1 0 16,-27 0-16,-1 0 15,-28 0 1,57 0 0,-28 0-1,-1 0-15,29 0 16,-57 0-16,28 0 15,29 0-15,-57 0 16,29 0-16,-29 0 16,28 0-16,-27 0 15,55 0 188,-27 0-187,56 0-16,-1 0 16,30 0-16,-30 0 15,30 0-15,-58 0 16,1 0-16,-29 0 16,-27 0-16,-1 0 109,28 0-93,-28 0 77,1 0 17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35:49.4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1079 154 0,'-29'0'0,"1"0"16,0 0-16,-29 28 16,29-28-1,0 0-15,-28 28 16,-1 1-16,29-1 16,-29 0-16,-27 0 15,27-28-15,29 57 16,-28-29-16,-1 28 15,1 1-15,28-29 16,-29-28-16,29 28 16,0 29-16,-1-1 31,1 1-31,0-29 16,0 28-16,28 1 15,-28-29-15,-1 28 16,29 29-16,-28 0 15,28-29-15,0 29 16,0-1-16,0-55 16,0 55-16,28 1 15,1-57-15,-1 57 16,-28 0-16,56-1 16,1-56-16,-1 57 15,29 0-15,-1-29 16,1 29-16,28 0 15,0-29-15,0 0 16,0 1-16,0-1 16,-1 1-16,58-1 15,-57-28-15,0-28 16,-29 0-16,29 0 16,0 0-16,-28 0 15,-29 0-15,29 0 16,-1 0-16,-27 0 15,-1 0 1,29 0-16,-57-28 16,57 0-16,-29 0 15,1 0-15,-29 28 16,28-29-16,-27 29 16,-1-28-16,28-28 15,1 27-15,-29 1 16,28 0-16,-27-28 15,-1-1-15,0 57 16,-28-56-16,28-1 16,-28 29-16,0-28 15,29-1-15,-29 29 16,28-29-16,-28 1 16,0 28-16,28-57 15,-28 29-15,28 27 16,-28-27-16,0 28 15,0-57 1,0 29-16,0-1 16,0 1-1,0-1-15,0 29 16,0-28-16,-28-1 16,0 29-16,0-28 15,-1-1 1,1 29-16,0-29 15,-29 29-15,1-28 16,0-1-16,-1 29 16,-28-28-16,1-1 15,-1 1-15,0 28 16,57-29-16,-28 29 16,-1 28-16,29-28 15,-28-1-15,27 1 16,1 0-16,0 28 15,0-28 1,0 0-16,-29 28 16,1-29-16,27 1 15,-27 28-15,-29-28 16,1 0-16,55 28 16,-27-29-16,-29 29 15,57-28-15,-57 28 16,1-28-16,27 28 15,1 0-15,-1-28 16,29 28-16,-28 0 16,-29 0-16,57 0 15,0 0 17,-1 0-32,-27 0 15,-29 0 1,1 0-1,55 0 1,-27 28 62,28 0-62,0-28-16,-1 28 15,-27 1-15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35:51.35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2043 2066 0,'-57'28'16,"1"0"-1,28-28-15,-1 28 16,-27-28-16,28 29 16,-57-29-1,0 0-15,29 0 16,-57 0-16,28 0 15,1 0-15,-29 0 16,0 0-16,28 0 16,29-29-16,-29 1 15,1 0-15,27 0 16,29-1-16,-29 1 16,-27 28-16,56 0 15,-29-28-15,1 0 16,-1 0-16,29-1 15,-28 1-15,27 28 16,1-56-16,-28-1 16,27 1-16,1 28 15,0-29-15,28 1 16,-28 27-16,28-55 16,0 27-1,0 1-15,0-29 16,0 1-16,0 27 15,28-28 1,-28 1-16,28 27 16,0 1-16,1-1 15,27-27-15,-28 27 16,1 29-16,-1-28 16,28-29-16,1 29 15,-1 27-15,1-27 16,-29-1-16,28 1 15,1 28-15,-1 28 16,-28-28-16,29-1 16,-29 1-16,0 0 15,57 28 1,-29 0-16,-27-28 16,27 28-16,0 0 15,1-29-15,-1 29 16,1 0-16,-29 0 15,28 0-15,1 0 16,-1 0 0,1 0-16,-1 29 15,-28 27-15,29-28 16,-1 29-16,-27-29 16,27 0-16,0 0 15,1 29 1,-1-1-16,-27 1 15,-1-29-15,28 0 16,-28 29-16,-28-29 16,29-28-16,-1 56 15,0 1-15,0-57 16,-28 28-16,29 0 16,-1 57-1,-28-29-15,28-27 16,-28-1-16,0 0 15,28 0-15,-28 0 16,28 29 0,-28-29-1,29 29 1,-29-1-16,0 0 16,0-27-16,0 27 15,0-28-15,0 29 16,0-1-16,0-28 15,0 29-15,0-1 16,-29-27-16,1 55 16,0-27-1,0 27 17,0-55-32,-1-29 15,29 28 1,-28 28 15,-28-56-31,-29 28 16,-56 1-16,-141-29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36:52.7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0,'56'0'16,"-28"28"-16,29 0 15,-1 0-15,-27 1 32,-29-1-17,0 0 1,0 0 0,0 29-16,0-29 15,0 28-15,0-27 16,0 27-16,-29 0 15,1-27-15,0 55 16,0-27-16,-1-1 16,29-28-16,0 1 15,0-1-15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36:53.0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0,'0'56'62,"0"1"-62,0-1 16,0 57-16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37:42.81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17 0,'0'28'125,"28"-28"-109,57 0-16,-1 0 15,-27 0-15,27 0 16,1 0-16,-57 0 16,1 0-1,-1 0 188,28 0-203,29 0 16,-57 0-16,57 0 16,-1 0-16,-27 0 15,-1 0-15,-27 0 16,27 0-16,-28 0 15,0 0 64,57 0-79,-57 0 15,29 0-15,-29 0 16,28 0-16,1 0 15,-29 0 1,0 0 0,1 0 15,-1 0-15,0 0-16,0 0 15,0 0 1,29 0-16,-1 0 15,1 0 1,-1 0-16,29 0 16,-57 0 15,0 0-31,29 0 16,27 29-1,-55-29-15,55 28 16,-27-28-1,-29 0 1,28 0 0,29 0-1,-28 0 1,-29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38:29.28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569 1385 0,'0'-28'0,"85"0"16,-57-1 0,56 29-16,-27 0 15,-1 0 1,1 0-16,-1 0 15,-28 0-15,29 0 16,-29 0 0,0-28 62,1 0-78,-1 0 15,-28 0-15,28-29 16,0 1-16,0 27 16,1-27-16,-1 0 15,0-1-15,-28-28 16,0 29-16,28-29 16,-28 29-16,0-1 15,29 1-15,-29 28 16,0 0-1,0-1-15,0 1 110,0-28-110,-29 56 15,1-29 1,-28 1-16,27 0 16,-27 0-16,-29 0 15,1 28-15,55-29 16,-55 1-16,-1 0 16,57 0-16,-29-1 15,1 29-15,28-28 16,0 28-1,-1 0 1,1 0-16,0 0 31,0 0-15,-1 0 0,1 0-16,0 0 15,0 0 1,0 0-1,-1 28-15,1-28 32,0 29-32,0-29 15,-1 0 32,1 0-31,28 28-1,-28 0 1,0-28-16,0 28 16,28 1-1,-29-1-15,1-28 16,28 84 0,0-27-1,-28-29-15,28 0 16,-28 1-16,28 27 15,-29 29 1,29-57 0,0 0-1,0 0 1,0 1-16,0 27 16,0-28-1,0 0-15,29 1 16,-29-1-1,28 0-15,0 0 16,0 1-16,1-1 16,-1 28-1,0-56 17,0 28-17,0-28 1,1 29-1,27-1 1,-28-28 0,1 0-1,-1 0 17,28 28-17,-28-28 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28:51.111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0 0,'28'0'63,"1"0"-32,-1 29-15,-28-1-1,28 28 1,-28-28-1,28 1 1,-28-1 0,28 28-1,-28 1 1,0-29 0,0 0-16,0 0 15,0 1 1,0-1-1,0 0 1,0 0-16,0 1 31,0-1-31,0 0 16,0 0 0,0 0-1,0 1-15,0-1 16,0 0-1,-28 0 1,28 1 0,0-1 15,0 0-15,-28 28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40:32.4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0 395 0,'29'57'16,"-1"-1"-16,0-28 16,-28 1-16,28-1 15,1-28 95,-1-57-110,28 29 15,1-56-15,-29-1 16,0 0-16,0 29 15,1-1-15,-1 1 16,-28-1-16,28 57 16,-28-28 62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40:35.2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0 395 0,'0'-28'16,"57"85"0,-1-29-16,1 28 15,-29 1 1,28-1-16,1-28 15,-1 1-15,-28-1 16,29 28-16,-1-27 16,-28 27-16,-28-28 15,29 0-15,-1 1 16,0-29-16,0 0 94,1-85-79,27 0-15,0-28 16,-27 1-16,27 55 16,1-28-16,-29 1 15,0-1-15,-28 29 16,28-1-16,-28 1 15,28 28-15,-28-1 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25T03:01:51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8378 11412 0,'0'0'0,"-176"0"0,0 0 16,35 0-16,-1 53 16,-34 18-16,53-54 15,-36 54-15,53-18 16,-88 35-16,35-17 16,53-1-1,18 18-15,53 18 16,0 18-16,35-18 15,0-18-15,0 18 16,35-36-16,18 18 16,35 53-16,18 1 15,106 34-15,123 0 16,388 159-16,106 18 16,35-106-16,71-88 15,88-53-15,0-36 16,-123-70-16,-89 0 15,-88 0-15,-70-141 16,-212 18-16,-88-1 16,-124 1-16,-141-1 15,-17-17-15,-71 18 16,0-18-16,-18 17 16,-35-17-16,-35 0 15,-18 0-15,0-18 16,-35 36-16,0-36 15,-106-35-15,-88-18 16,-71 18-16,-140-53 16,16 71-16,37 35 15,-54 88 1,229 18-16,54-18 16,87 53-16,-34 0 15,-36 0-15,88 0 16,18 0-16,-18 0 15,-35 0-15,106 35 16</inkml:trace>
  <inkml:trace contextRef="#ctx0" brushRef="#br0" timeOffset="1527.32">11712 12629 0,'53'0'15,"18"0"-15,35 0 16,88-17 0,35-89-16,53-53 15,106-88-15,71-17 16,70-36-16,88-88 16,-35-36-1,-105 54-15,52 0 0,-141 87 16,-88 72-1,-71-19-15,-35 19 0,-71-19 16,124-158-16,-105 71 16,-19-18-16,-35 70 15,53-35-15,-52 106 16,-19-35-16,-35 70 16,36 0-16,-71 36 15,18 35-15,-18-36 16,35 1-16,-35 52 15,17-35-15,1-52 16,70-36-16,-52 17 16,16-17-16,-16 106 15,-1 0-15,-17 17 16,-18 18 0,17 18-16,-17 0 15,0 17-15,0-17 16,0 0-16,36-18 15,-36 0-15,17-18 16,-17 18-16,0 18 16,0 0-16,0 0 15,0 17-15,0 0 63,0-17-32,0 0 32,0-1-48,0 19 1,0-36-16,0 35 15,0 1-15,0-19 16,-17 36 187,-19 0-187,-52 71-1,-18-1-15,71-34 0,-18-1 16,18-35 0,17 35-16,-17-35 0,35 18 15,70-36 142,36-17-157,0 0 15,35-1-15,-53-16 16,54 34-16,-72 0 15,1 18-15,-36 0 16,-17 0-16,-1 0 31,1 0-15,0 0 0,-1 18-16,1-18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41:17.44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 0,'29'0'15,"-1"0"1,0 0-16,0 0 31,0 0-15,1 0 0,-1 0-16,0 0 15,0 28 1,1 0-1,-29 1-15,0 55 16,28-27 0,0 27-1,-28-55 1,0-1 0,0 28 15,0-27 63,28-1-79,0 28 1,-28 29-1,29-57-15,-29 0 16,0 1 0,28-1 187,-28 0-156,-28 0-47,-1 29 31,1-29-15,0-28-1,28 28 1,-28-28 15,0 28-15,-1-28 15,1 0 0,0 29-15,0-29-1,-29 28-15</inkml:trace>
  <inkml:trace contextRef="#ctx0" brushRef="#br0" timeOffset="1295">367 1331 0,'0'57'93,"-28"-1"-93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41:34.8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254 0 0,'0'28'15,"0"0"-15,0 29 16,0-1 78,-28 1-79,0-1-15,-29 0 16,29 29-16,0 0 15,-28-1-15,27 1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41:35.1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0,'28'0'0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25T03:40:05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7408 4498 0,'-35'0'47,"0"53"-31,-1 35-1,1 35-15,-18 72 16,36-54-16,-36 70 16,0-17-16,35 18 15,1 17-15,-19-17 16,1 0-16,17 17 16,18-53-16,0 54 15,0-36-15,0 17 16,0 19-16,0-1 15,0 18-15,0 194 16,0-282 0,0-1-16,0 19 15,36-54-15,-19 18 16,1-35-16,0 35 16,-18-17-16,35 17 15,-18-18 1,1 18-16,0-52 15,17 69-15,-35-69 16,18 34-16,-1-52 16,1 52-16,-18-52 0,35 34 15,-17 1 1,-18-18-16,0 54 0,17-37 16,36 72-1,-35-71-15,17 52 16,36 36-16,-1-17 15,-70-107-15,18-34 16,0-19-16,-18 1 16,0 0-16,17-1 93</inkml:trace>
  <inkml:trace contextRef="#ctx0" brushRef="#br0" timeOffset="1463.8809">22049 15593 0,'0'0'0,"-124"53"0,-123 53 15,36-36-15,-36-17 16,-18-18-16,-52 36 16,-1-36-16,-17-35 15,-88 0-15,-18 0 16,-36 0-16,89 0 15,-141 0-15,194 0 16,-35-35-16,52-18 16,71 35-16,-70-52 15,17 52-15,70-35 16,-17 18 0,1-53-16,16 35 0,-17-18 15,53 1 1,0-19-16,53 19 15,-18-36-15,106 53 16,-35-35-16,35 35 16,0-70-16,-17-19 15,35 72-15,-18-54 16,35 1-16,0 0 16,18-1-16,0 36 15,0-18-15,0 35 16,53-34-16,53-37 15,0 19-15,123-18 16,36 35-16,35-17 16,123 17-16,18 88 15,88 18-15,53 0 16,89 0-16,34 0 16,-123 0-16,36 0 15,17 0-15,-71 0 16,159 0-16,-141 0 15,-17 0-15,70 0 16,-124 88-16,-52-35 16,-53 35-1,-89-52-15,-70 52 16,-53-18-16,-35-17 16,-89-17-16,19 17 15,-54-18-15,0 0 16,-35 0-16,0 36 15,0 52-15,0-34 16,0 34-16,0 36 16,-53 17-16,0 18 15,-53 18-15,36-36 16,-124 71-16,53-53 16,-18-35-16,-17 17 15,-54-34-15,54-19 16,-1-52-16,-69 34 15,122-87-15,36 0 16,-18-1-16,18-17 16,0 36-16,17-36 15,18 0-15,18 0 16,17 0-16,1 0 16,-1-18-1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44:33.61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0 123 0,'29'0'140,"55"0"-124,-55 0-1,55 0-15,-27 0 16,27 0-16,1 0 16,-29 0-16,1 0 15,-1 0-15,-27-28 16,-1 28 31,0 0-47,28-28 15,29 28 1,0 0 0,-57-28-1,28 28 1,29 0 0,-28-29-1,27 29 16,-56 0-15,29 0-16,-1 0 16,29 0-1,-57 0 1,0 0 0,1 0-1,-1 0 1,0 0-1,57 0 1,-29 0 0,1 0-16,-29 0 15,28 0-15,1 0 16,-29 0-16,28 0 16,1 0-16,-29 0 15,29 0-15,-29 0 31,0 0-31,0 0 16,29 0 0,-1 0-16,-28 0 15,29 0-15,-29 0 16,28 0-16,1 0 16,-29 0-16,0 0 15,1 0 1,-1 0-1,0 0 1,57 0 0,-57 0-16,28 0 15,1 0-15,-29 0 16,28 0-16,1 0 16,28 0-16,-29 0 15,-28 0-15,29 0 16,-1 0-16,-28 29 15,29-29-15,-29 0 16,57 0 0,-57 0-1,57 0 1,-29 0 0,-28 0-16,29 0 15,-29 0 1,28 0-16,-27 0 15,-1 0 1,0 0 0,0 0-16,0 0 15,29 0 1,28 0 0,-29 0-16,-28 0 15,29 0-15,-1 0 16,1 0-1,-1 0-15,-28 0 16,29 0 0,-1 0-1,1 0 1,-1 0-16,-28 0 16,29 0-16,-1 0 15,-28 0-15,29 0 16,-1 0-16,1 0 15,-1 0-15,-28 0 16,29 0-16,-29 0 16,28 0-16,29 0 15,-57 0 17,1 0-1,-1 0-31,0 0 31,0 0-31,0 0 16,1 0-1,-1 0 1,28 0 15,-27 0-15,-1 0-1,28 0 1,-28 0 0,1 0-16,-1 0 15,0 0 126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44:59.79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0,'0'85'0,"0"-29"15,0 29-15,0 28 16,28 0-16,0-1 15,0-55-15,-28 28 16,29-1-16,-1-27 16,-28 27-16,28 1 15,-28 0-15,28-29 16,-28 29-16,28-1 16,-28-27-16,29 28 15,-29-29-15,0 0 16,0 1-16,0-1 15,0-27 1,0 27-16,0-28 16,0 57-1,0 0 1,0-1 0,0-56-1,0 29-15,0-1 16,0-27-16,28 27 15,-28 0-15,0-27 16,0-1 0,0 0-16,0 0 31,0 29-31,0-29 16,0 0-1,0 29-15,28-29 281,0-28-265,1 0 0,55 0-1,-56 0-15,29 0 16,28 0-16,-57-28 16,28 28-16,29-29 15,-57 29-15,29 0 16,-29 0-16,28-28 15,29 28 17,-57 0-17,0-28 1,1 28 0,-1 0-1,-28 28 157,0 57-156,0-29-16,0-27 15,-28 55-15,-1-27 16,29-29-16,-28 0 16,28 0-1,-28-28 188,28 29-187,-28-29 0,-1 28-1,29-56 110,0-57-109,0 28-16,0 1 15,0 0-15,29-1 16,-1-28-16,0 57 16,0-28-16,-28-1 15,0 29 142,0-28-157,-28 56 31,0-29-16,0 1 1,-1 0 0,1 0-1,0-29 1,0 1 31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45:33.0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18 0,'28'0'47,"0"0"-32,1 0 1,55 0 0,-27 0-16,27 0 15,29 0-15,28 0 16,-28 0-16,-28 0 16,28 0-16,0 0 15,-57 0-15,1 0 16,-1 0-1,-28 0-15,1 0 32,-1 0-17,28 0 1,29 0 0,-57 0-1,29 0-15,27 0 16,-56 0-16,57 0 15,-28 0-15,-1 0 16,0 0-16,-27 0 16,55 0-16,-27 0 15,-29 0-15,0 0 16,29 0 0,27 0-1,-27 0-15,-1 0 16,1 0-1,-1 0-15,-28 0 16,57 0 0,-57 0-16,57 0 15,-29 0 1,-27 28-16,27-28 16,0 0-1,-27 28-15,27-28 16,1 0-16,-29 0 15,28 0-15,-28 0 16,29 0-16,-29 0 16,29 0-1,27 0 1,-56 0-16,29 0 16,-1 0-16,-27 0 15,27 0-15,-28 0 16,29 0-16,27 0 15,-55 0 1,27 0-16,-28 0 31,57 0-31,0 0 32,-29 0-17,0 0-15,1 0 16,-29 0-16,57 0 15,-57 0-15,28 0 16,1 0-16,-29 0 47,0 0-47,1 0 31,-1 0-31,28 0 16,29 0-1,-29 0-15,1 0 16,27 0 0,-55 0-1,27 0 1,29 0 0,-57 0-1,57 0 1,-57 0-16,0 0 15,29 0 1,-1 0-16,-28 0 16,29 0-16,27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31:25.263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99 0,'57'0'78,"-29"0"-31,0 0-32,1 0 1,-1 0 0,0 0-16,0 0 15,0 0 1,1 0 0,-1 0-1,0 0 32,0 0-31,1 0-1,-1 0 1,0 0 0,0 0-16,0 0 78,1 0-78,55 0 15,-55 0 1,-1 0 15,0 0-31,0 0 47,0 0-47,1 0 16,-1 0 15,0 0 16,0 0-32,1 0-15,27 0 16,0 0-16,-27 0 16,27 0-16,1 0 15,-29 0-15,56 0 16,-55 0 31,-1 0 0,0 0-32,0 0 32,1 0-31,27 0-16,-28 0 15,29 0 1,-1 0-16,1-29 16,-29 29-16,0 0 15,0 0 1,0 0 0,1 0 15,-1-28-16,0 28 1,0 0-16,1 0 16,-1 0-1,0 0 1,0 0 0,0 0 15,1 0-16,-1 0 17,0 0 15,0 0-32,1 0 1,-1 0-16,0 0 15,28 0 1,-27 0 0,27 0-1,-28 0 1,1 0-16,-1 0 16,0 0-1,0 0-15,0 0 16,1 0-1,-1 0 64,0 0-64,0 0 1,29 0-16,-1 0 15,-28 0-15,29 0 16,-1 0-16,1 0 16,-1 0-16,-28 0 15,1 0 63,-1 0-62,0 0-16,57 0 16,-1 0 15,-55 0-15,55 0-1,-27 0 1,27 0-1,1 0 1,0 0 0,-57 0 15,0 0-31,0 0 16,1 0 93,-1 0-109,57 0 16,-57 0-1,28 28-15,1-28 16,-29 0-16,28 0 15,1 0-15,-29 0 32,0 0-1,0 0 0,1 0-15,-1 0-16,0 0 15,0 0 1,29 0-16,-1 0 16,-28 0-16,29 0 15,-1 29-15,1-29 16,-1 0-16,29 0 16,-57 0-16,57 0 15,-57 0-15,28 0 16,1 0-16,-29 0 15,29 0 1,-29 0 0,0 0 15,0 0 0,0 0 47,1 0 0,27 0-78,-28 0 16,29 0 0,-1 0-16,1 0 15,-29 0-15,0 0 16,0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45:36.8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1440 1068 0,'-56'0'125,"0"0"-110,-29 0 16,28 0 1,29 0 15,0 0-32,0 0 1,0 0-16,-29 0 15,-28 0 1,57 0 0,0 0-1,-28 0 1,-1 0-16,29 0 16,-57 0-1,29 0-15,28 0 16,-29-29-16,1 29 15,27-28-15,-27 28 16,0 0-16,27 0 31,-27-28-31,56 0 63,-57 0-48,29 28 1,28-29-16,-28 1 16,0 28-16,0-28 15,28-29 1,-29 1 15,29 28-15,0 0-1,-28-57-15,28 57 32,0-1-32,0 1 31,0 0-31,0 0 16,0-29-1,28 1 1,1-1 31,-1 29-47,0 28 15,-28-28-15,28 0 0,29 28 32,-57-28-32,28-1 15,28 29-15,-56-28 16,57 28 15,-29 0 0,28-28-15,-27 28 0,27-28-1,-28 28 1,1 0-1,27-29 1,-28 29 0,29 0-1,27 0 1,1 0 0,-29 0-1,1 0-15,28 0 31,-57 0 79,0 0-95,0 0 1,0 0-16,1 0 16,-1 0-1,0 0 1,0 0 0,1 0 15,27 29-31,-56-1 15,28-28 1,29 28 0,-29 0-16,0-28 15,0 0 17,1 0 14,-1 29-30,-28-1 0,28 0-1,0-28 1,-28 28 15,28 0-31,-28 1 31,0-1-15,0 0 0,29 0-1,-29 57 1,0-57 15,0 0-15,0 1-1,0-1 48,0 0-47,0 0-16,0 1 46,0-1-30,0 0 15,0 0-15,0 0 31,0 1-16,0-1-31,0 0 16,-29 0-16,29 1 15,-28 27-15</inkml:trace>
  <inkml:trace contextRef="#ctx0" brushRef="#br0" timeOffset="2232">1666 2309 0,'0'57'47,"-28"-29"-32,-28 0 1,-29 1-1,28-29 1,-27 0 15,27 0-31,29 0 16,-28 0-16,27 0 16,1 0-16,-28 0 15,28-29-15,-1 29 16,-55-28-1,84 0-15,-57 28 16,29-28 0,28-1-16,-56 1 15,27 0 1,1 0-16,0 28 16,28-28-16,-28-1 15,-29 1 1,1 0 15,-1 0-15,57-1-16,-28 29 15,0-28-15,28 0 16,-57 0 0,29 28-1,28-28 1,-28-1-1,0 29 1,0-28 0,28 0-16,-29 0 15,1 28 1,28-29-16,-28-27 31,28 28 16,0 0-47,0-1 16,0 1-1,0 0-15,0 0 16,0-1 0,0 1-16,0-28 31,28 28-16,0 28 1,1-29-16,-29 1 16,28 0-1,28 28 1,-28 0-16,29 0 16,-29 0-1,29-28-15,-1 28 16,-28-29-16,29 29 15,-29 0-15,28-28 16,1 28-16,-29 0 16,28 0-16,29 0 15,-57 0 17,1 0-17,-1 0 1,56 0-16,-55 0 15,27 0-15,-28 0 16,29 0-16,-29 0 16,0 28-1,0-28 1,1 0 0,-1 0 62,28 29-78,-27-1 15,-1 0 1,0-28-16,-28 28 16,28 1-16,0-1 15,1 56 1,-29-55-1,28-1-15,-28 0 32,0 0-17,0 1-15,0-1 32,0 0-17,0 28 1,0-27-1,0-1-15,0 0 16,0 0 0,0 1 15,0-1-31,0 0 16,0 0-1,0 0 1,0 1-1,0-1 1,0 0 0,0 0-1,0 1 17,0-1-32,-28-28 15,-1 56 16,29-28-15,-28-28-16,0 29 16,0-1-16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45:41.52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913 0 0,'-29'0'15,"-55"0"1,27 0 0,29 0-1,-28 0-15,27 28 16,1 0-16,-28-28 15,27 0-15,1 28 16,0 1-16,-28-1 16,-1-28-1,29 28 1,0 0-16,-29 1 16,29-29-1,28 28-15,-56 0 16,27 0-16,1 0 15,0 1 1,28-1 0,-28-28-1,-1 28 1,29 0 0,0 1-1,0 27-15,0-28 16,0 57-1,0-57 1,0 29 0,0 27-1,29-56-15,-1 1 16,-28 27-16,28-28 16,0 1-16,1-1 15,-29 28-15,28-56 16,0 28-16,0 1 15,-28-1-15,28-28 16,1 28-16,-1 0 16,0-28-16,0 29 15,1-1 1,-1-28 93,28 28-93,-28 0-16,29-28 16,-1 0-16,-27 0 15,55 28-15,-27 1 16,-29-29-16,28 28 15,-27-28 64,27 0-64,0 28 1,-27-28-16,27 0 15,1 28-15,-29 1 16,28-29-16,1 0 16,-29 0-16,28 0 15,-27 0-15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3:45:44.7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87 0,'28'0'94,"28"-28"-78,-27 28 15,-1 0-15,0-28-1,0 28 16,1 0-15,27 0 0,-28 0 15,0 0 0,1 0 0,-29-29-15,28 29 15,0 0 47,0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13:56.8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226 0 0,'57'0'16,"-1"29"-16,0 27 15,29 0 1,0 1-16,-1-1 16,29 29-16,0 0 15,57 28-15,-1-1 16,0 30-16,1-1 15,-1 0-15,-28-28 16,0 0-16,28-29 16,-27 29-16,-30-56 15,1-1-15,0 0 16,-28 1-16,0-29 16,-57-28-16,0 28 15,28 29-15,1-1 16,28-28-16,-1 57 15,29 28-15,28-28 16,-28-1-16,56 29 16,-56-56-16,0 27 15,-28-27-15,0-29 16,-29 0-16,-28 0 16,0 1-1,1-1 16,-1 0-15,-28 0 109</inkml:trace>
  <inkml:trace contextRef="#ctx0" brushRef="#br0" timeOffset="1632">0 2625 0,'29'28'0,"-1"-28"47,28-56-47,29-1 16,0 1-16,-29 28 16,29-1-16,-1-27 15,1 0-15,0-1 16,28 1-16,-57-1 15,29 1 1,-1 28-16,1 28 16,-29-29-16,1 1 15,28 0-15,-1 0 16,-27-29-16,56 1 16,-1 28-16,-27-1 15,0 1-15,-29 0 16,29-29-16,0 57 15,-1-28-15,-27 0 16,27 0-16,1 0 16,0-29-16,28 29 15,-57 0-15,29-29 16,28 29-16,-29 0 16,1 0-16,0 28 15,-1-29-15,1-27 16,0 28-16,-1-1 15,1-27-15,0 28 16,-1-29-16,29 29 16,-56 0-16,55-29 15,1 29-15,-28 0 16,0 0-16,-1 0 16,-27-1-1,27 1-15,-27 0 16,-57 0-16,56 28 15,-27 0-15,-29-29 16,28 1-16,28 0 16,-28 28-16,29-28 15,-1 0-15,-56-1 16,57 29-16,-1-28 16,-28 0-16,29 28 15,-1 0-15,-27-28 16,27-1-16,0 1 15,1 0-15,-1 0 16,29 0-16,-29-1 16,-27 29-16,27-28 15,1 28-15,-29-28 16,0 0-16,28 28 16,-56-29-16,57 29 15,-29 0-15,29-28 16,-1 0-1,-28 28-15,0-28 16,29 28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25T06:02:00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2875 3228 0,'-17'0'31,"-1"0"-15,0 0 0,1 0-1,-19 0 1,1 0-16,17 18 15,1-1-15,-1-17 16,-17 18 0,17-1-16,1-17 15,-1 18-15,0 0 0,18-1 16,-17-17 0,-1 18-16,0 0 15,1-1 1,-1 1-16,18 0 31,0-1-31,0 18 16,0 1-1,0-1-15,0 0 32,18 1-32,17-19 15,-17 19 1,-1-36-16,36 52 15,-35-34 1,-1-18 0,19 18-16,-19-1 15,1-17 17,0 0-32,-1 0 15,1 0-15,0 0 16,-1 0-1,19 0-15,-1 0 16,-18 0 0,19 0-16,-19 0 15,19 0 1,-19-17 0,36-1-1,-35 18 1,-1-18-16,19 1 15,-36-1-15,53 1 16,-36-1 0,1 18-16,0-18 15,-18 1 1,17 17-16,1-18 16,-1 0-16,-17 1 15,18-1-15,-18 0 16,0 1-1,0-1 1,0-17 0,0 17-1,0-17 1,0 0 0,-35-1-16,17 19 15,-17-36-15,0 35 16,17-17-16,18 17 15,-18 1-15,1-1 16,-1 18 0,0-18-1,-17 18 1,18 0 0,-19 0-16,19 0 15,-19 0 1,19 0-16,-19 0 15,-16 0 1</inkml:trace>
  <inkml:trace contextRef="#ctx0" brushRef="#br0" timeOffset="374.7179">2346 3510 0</inkml:trace>
  <inkml:trace contextRef="#ctx0" brushRef="#br0" timeOffset="2519.155">2487 3510 0,'0'0'0,"-35"0"0,17 0 15,1 0-15,-1 0 16,-17 0 15,-18 0-31,-18 18 16,-17 17-16,17-17 16,-17 17-16,18-17 15,-54 35-15,1 17 16,-36 1-16,35-1 15,-17 18-15,88-52 16,1 17-16,-19 17 16,0 36-16,-17 17 15,-18 19-15,18-1 16,18 17-16,34-87 16,-17 70-16,1-17 15,-1-1-15,35-35 16,0 36-16,-17-36 15,35 0-15,-18-35 16,18 18-16,-17 34 16,-1 19-16,18-1 15,0 18-15,0-52 16,0 34-16,0 1 16,0-36-16,0 0 15,0 18-15,0 17 16,35-17-1,-35-35-15,18 17 16,0 18-16,-18 17 16,35 1-16,0-36 15,1 35-15,-1-17 16,0 0-16,18 35 16,-35-35-16,17 0 15,18-36-15,-18 18 16,-17-17-16,17 17 15,-17 18-15,35-35 16,-18 17-16,0-35 16,0 35-16,1-35 15,-1 35-15,-35-35 16,53-18-16,-35 18 16,52 53-16,-52-71 15,35 18-15,-53-35 16,17 35-16,1-18 15,35 36-15,-36-36 16,1-18-16,17 36 16,1-17-16,-19 17 15,36 17-15,-17-35 16,-1 36 0,0-53-16,0 35 15,1-36-15,-19 18 16,19 1-16,-36-19 15,0 1-15,35 17 16,0-17-16,-35 0 16,18-1-16,17 1 15,0 0-15,18 34 16,0-34-16,0 17 16,-18-17-16,1 0 15,16-1-15,1 19 16,0-19-16,0 18 15,-17-35-15,16 18 16,1 0-16,0-1 16,-17-17-16,-19 18 15,1-18-15,17 0 16,0 0-16,1 18 16,17-18-1,0 0-15,-1 0 16,-16 0-16,-1 35 15,-17-35 1,35 0-16,-18 18 16,-18-18-1,1 0 17,17 0-32,1 0 15,-19 0 1,19 0-1,-19 0 1,1 0 156,-1 0-172,1 17 16</inkml:trace>
  <inkml:trace contextRef="#ctx0" brushRef="#br0" timeOffset="17863.167">2611 3757 0,'-18'0'0,"-35"0"15,18 0-15,-36 18 16,1 17-16,34-35 16,-52 71-1,18-36-15,17 0 0,-36 36 16,1-18-1,35 17-15,-17-17 16,-1 18-16,-17 52 16,0-35-16,17 18 15,1-18-15,34 18 16,-34 0-16,17 0 16,18-36-16,-18 36 15,0 0-15,0 0 16,18 0-16,-36 0 15,18 17-15,18-17 16,-18 0-16,0-18 16,18 35-16,0-17 15,17 0-15,-35 0 16,35-36-16,18 1 16,-35 17-16,17-17 15,18-18-15,-17 0 16,17 17-16,-18 18 15,18-17-15,0-1 16,-35 19-16,35-19 16,0 1-16,0-1 15,0-17-15,0 18 16,0-36 0,0 18-16,0 0 15,0 17-15,0 1 16,0 0-16,0-19 15,0 54-15,0-35 16,0-1-16,0 1 16,0-1-16,0 1 15,0-18-15,0-18 16,0 18-16,0 0 16,0-18-16,0 36 15,0-18-15,18 0 16,-18 17-16,17-17 15,-17 18-15,35-18 16,-17 35-16,-18-35 16,18 0-16,17 0 15,-35 0-15,18-18 16,-1 18-16,1 35 16,0-53-16,-1 36 15,1-36-15,17 53 16,-17-35-16,17 18 15,-17-36-15,-1 53 16,36-35 0,-35-18-16,-1 36 15,19-1-15,-1 1 16,-35-36-16,35 18 16,1 0-16,-1 35 15,18-35-15,0 35 16,-36-52-16,36 34 15,-35-34-15,35-1 16,-36 18-16,36 17 16,0-17-16,-17 0 15,-1 0-15,18-18 16,0 36-16,17-18 16,18 0-16,-52 0 15,34 0-15,-34-1 16,-1-16-16,0-1 15,18 0-15,-18 1 16,1-1-16,52 18 16,-35 17-16,35-52 15,-35 35-15,17 17 16,-34-52-16,34 35 16,-17-35-16,-18 17 15,18 0-15,-35-17 16,17 17-1,18 0-15,-18 1 16,18-19-16,36 54 16,-19-18-16,-35-36 15,18 1-15,-17 17 16,-1-17-16,0 0 16,-17-18-1,-1 17 1,1 1-16,0-18 15,17 0-15,-17 18 16,17-1-16,0 1 16,0-1-16,1 1 15,17-18-15,-36 18 16,1-18 0,0 17 15,34-17-16,-34 18-15,53 0 16,-36-18 0,-17 17-16,17-17 15,-35 18 1,17-18-16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25T06:02:54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4939 11571 0,'18'0'47,"17"0"-31,35 0-16,19 0 16,52-53-16,-18 53 15,18-35-15,53 17 16,0-17-16,-35 17 15,-18 1-15,18-71 16,0 52-16,17-34 16,-17-1-16,-18 18 15,-18 0-15,107-70 16,-89 17 0,53 18-16,106-36 15,-53 19-15,123-72 16,-105 71-16,-54 0 15,-52 54-15,35-37 16,-53 1-16,-17 0 16,34 17-16,-34 1 15,35-54-15,-54 54 16,19-36-16,17 0 16,-53 36-16,-35-19 15,71-52-15,-54 18 16,1 35-16,17-36 15,-35 36-15,17-36 16,-34 19-16,17-1 16,-18-18-16,-17 1 15,17 35-15,-18-36 16,-17 1-16,0 35 16,0-18-16,0-18 15,0 36-15,0 0 16,0-18-16,0 35 15,-17 1-15,-1-36 16,-52 0-16,52 36 16,-35-36-1,35 35-15,-35-35 16,1 18-16,-19-18 16,0 1-16,19 16 15,16 54-15,-87-88 16,52 17-16,-35 0 15,-17 18-15,-18 0 16,35-1-16,-17 1 16,-1-18-16,-35-17 15,-17 17-15,17 35 16,0-34-16,54 69 16,-19-34-16,-35 35 15,1-18-15,52 35 16,-71-35-16,89 35 15,-35 1-15,52-1 16,-17 18-16,17-35 16,1 35-16,-18-18 15,-1 18-15,19-17 16,-36-1-16,36 18 16,-19-18-16,1 18 15,-35 0 1,34 0-16,-16 0 15,16 0-15,19 0 16,-1 0-16,-52 0 16,35 0-16,-36 0 15,-17 0-15,35 0 16,36 0-16,-1 0 16,-17 0-16,17 0 15,1 0-15,17 0 16,0 0-16,35 0 15,-35 0 1,36 0-16,-18 0 16,-18 0-16,17 0 15,-17 0-15,1 18 16,-19-18-16,36 18 16,-18-1-16,17-17 15,19 18-15,-1-18 31,1 0-31,-19 0 16,-17 0-16,18 35 16,0-17-16,-18-1 15,0 19-15,0-19 16,0 1 0,18 17-16,17-35 15,-35 0-15,36 18 16,17 0-16,-53-1 15,35-17-15,0 18 16,1-18-16,-36 17 16,35-17-1,-17 36 1,0-19 0,17-17-16,-17 36 15</inkml:trace>
  <inkml:trace contextRef="#ctx0" brushRef="#br0" timeOffset="2488.693">4374 4639 0,'36'0'47,"-19"0"-47,1 18 15,17-1 1,-17 1 0,17 0 15,-17-18 0,-1 0-15,1 0 31</inkml:trace>
  <inkml:trace contextRef="#ctx0" brushRef="#br0" timeOffset="3560.671">4410 4604 0,'0'-18'94,"0"0"-78,0 1-16,0-18 15,0 17-15,0 0 16,17 1-16,-17-1 16,18-35-16,0 35 15,-18 1-15,0-18 16,17 17-16,1 0 16,-18 1-16,18-1 15,-18 0 32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3:45.48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64 0,'57'-29'62,"-1"29"-46,-28 0-16,57 0 16,28 0-16,28 0 15,0 0-15,57 0 16,-29 0-16,29 0 15,-57 0-15,0 0 16,28 0 0,-84 0-16,28 0 15,-29 0-15,-55 0 16,27 0-16,-28 0 31,29 0-31,-1 0 16,-28 0-16,57 0 15,0 0-15,-1 0 16,29 0-16,0 0 16,-28 0-16,56 0 15,28 0-15,-84 0 16,28 0-16,0 0 16,-29 0-16,-55 0 15,-1-28-15,0 28 16,0 0 31,29 0-47,-1 0 15,1 0-15,-29 0 16,28 0-16,1 0 16,-1 0-16,-28 0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25T06:06:21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12665 12083 0,'53'35'79,"17"-35"-79,36 0 15,53 0-15,35 0 16,17-18-16,19-17 15,17-18-15,-71 35 16,18-34-16,0-19 16,-88 36-16,-53 17 15,53-52-15,-53 34 16,-18 1-16,0-18 16,0-18-16,1 19 15,-36-1-15,17 17 16,-17-34-16,0 17 15,0 18-15,-35-54 16,-18 19-16,-35-18 16,-18-18-16,-17 0 15,-54 18-15,-17 0 16,-17 17-16,-36 36 16,17-36-16,-34 54 15,17 17-15,-124 0 16,124 0-16,-88 35 15,-70 124-15,122-89 16,142 36-16,0 35 16,88-70-16,36 17 15,17-18 1,0 1-16,0 0 16,0 34-16,88 19 15,0 17-15,36-18 16,34 36-16,89 18 15,-17-36-15,175 53 16,142-18-16,-141-105 16,158 17-16,-35-53 15,0-35-15,-88 0 16,-52 0-16,-107 0 16,-88 0-16,-53-35 15,-71 17-15,1-35 16,-36 36-1,-35-1-15,0 0 16,0 1-16,0-1 16,0 0-16</inkml:trace>
  <inkml:trace contextRef="#ctx0" brushRef="#br0" timeOffset="2201.147">14482 11942 0,'0'88'16,"105"35"-1,-16 1-15,-1 17 16,18 18-16,-18 17 15,-35-17-15,35 35 16,-35 0-16,17-36 16,-52 19-16,53 17 15,-36-35-15,-35-18 16,0 35-16,0-88 16,0 53-1,-71-70-15,-52 52 0,-36 1 16,0-36-1,36-17-15,-1 17 0,-52 0 16,35-35-16,-36 0 16,1 0-16,17-18 15,-17 0-15,17-17 16,-52 17-16,69-17 16,37-18-16,34 18 15,0-18-15,19 0 16,-19 0-16,36 0 15,-36 0-15,18 0 16,-17 0 0,-1 0-16,1 0 0,-1 0 15,36 0 1,17 0-16,-35 0 16,36 0 187,-19 17-188,19-17 1,-36 0-16,17 0 16,19 0-16,-36 18 15,0-18-15,18 18 16,-18-18-16,18 0 31,17 0-31,0 0 16,1 0-1,-1 0-15,0 0 16,1 0 0,-1 17-1,0-17-15,1 0 16,-1 18-1,0-18-15,-17 0 16,18 0 0,-36 17-16,0-17 15,0 0-15,0 0 16,0 18-16,0-18 16,0 0-16,-17 18 15,52-18-15,-17 17 16,-1-17-16,1 0 15,17 0-15,1 0 16,-1 0-16,18 18 203,0 17-187,0 1-1,18-1-15,-1-18 16,36 19-16,-35-1 16,35 0-16,-18-17 15,18 0-15,-35-18 16,17 0-16,0 35 16,-52-35 124,-1 0-124,0-18-16,1 18 47,-1-17-32,18-1-15,-18-17 16,1 17-16,17-17 16,-18 17-16,18 0 15,0 1-15,-35-18 16,35 17-1,-18-17-15,18-1 16,0 1 0,0 0-1,0 17-15,0-35 16,0 18-16,36 0 16,-19-1-16,1 1 15,-1 17 1,1 1-16,35-18 0,-35 35 15,35-36-15,-36 19 16,1-1 0,17 0-16,-35 1 93</inkml:trace>
  <inkml:trace contextRef="#ctx0" brushRef="#br0" timeOffset="3095.7979">10107 14887 0,'-70'18'16,"-19"17"0,-34 18-16,52-18 0,-35 1 15,-52 52 1,52-35-16,0 0 16,18-18-1,35 18-15,-35-36 16,35 36-16,0-17 15,0-19-15,18 19 16,-18-36-16,18 53 16,17-53-16,0 0 15,-17 52-15,0-34 16,-1 17 0,1 1-16,17-1 15,-17 0 1,18-17-16,17-1 15,0 19-15,-18-36 0,18 17 16,-18 19 0,18-19-1,0 19 1,0-1-16,0 0 16,0-17-16,0 17 15,53 36-15,-35-54 16,-1 18-16,36 36 15,36-18-15,34-35 16,-17 17-16,17-17 16,71-1-16,-35 1 15,35 35 1,-53-36-16,0 1 16,36 0-16,-36 17 15,-18-17-15,-70-18 16,36 0-16,-1 0 15,-35 0-15,35-36 16,0-17-16,-53 36 16,36-54-16,-1 18 15,-17 0-15,0 0 16,-35 0-16,35-35 16,-18 35-16,-35 0 15,0 1-15,35-19 16,-35-35-16,0 36 15,0-36-15,-35 35 16,-53-70-16,17 88 16,-17-35-16,-35-18 15,-1 53-15,36 18 16,-18-18-16,36 18 16,-36-1-1,0 1-15,71 18 16,-36-1-16,1 0 15,-19 1-15,36-1 16,-52-53-16</inkml:trace>
  <inkml:trace contextRef="#ctx0" brushRef="#br0" timeOffset="3712.084">14499 13564 0,'0'36'31,"53"158"-31,-35 17 16,70 72-16,18 16 15,0-34-15,-54-124 16,54 18-16,-35-89 16,-36 19-16,-17-72 15,-18-70 48,17-70-63,-17-18 15,0-36 1</inkml:trace>
  <inkml:trace contextRef="#ctx0" brushRef="#br0" timeOffset="4031.878">15028 13441 0,'0'0'0,"-35"0"16,-36 35-16,-70 106 16,0 36-16,-17-1 15,16 36-15,37-54 16,-19 1-16,54-35 16,17 17-16,17-88 15,1 35-15,0-71 16,35 1-16,-18 0 15,18-1 1,0 1-16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4:16.5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4:16.2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452 0 0,'0'29'94,"0"27"-79,0 57-15,0-28 16,0 27 0,0 1-16,0 28 15,0-28-15,0-56 16,0 27-16,0-27 16,0-29 30,0 0-14</inkml:trace>
  <inkml:trace contextRef="#ctx0" brushRef="#br0" timeOffset="1192">0 424 0,'28'-29'47,"0"1"-47,1-28 16,-1 28 0,0 28-16,-28-29 15,28 1-15,29 28 16,-57-28-16,56 0 15,1-1-15,-29 1 16,28 28-16,-27-28 16,-29 0 171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31:29.534"/>
    </inkml:context>
    <inkml:brush xml:id="br0">
      <inkml:brushProperty name="width" value="0.1" units="cm"/>
      <inkml:brushProperty name="height" value="0.1" units="cm"/>
      <inkml:brushProperty name="color" value="#FFA6CC"/>
      <inkml:brushProperty name="fitToCurve" value="1"/>
    </inkml:brush>
  </inkml:definitions>
  <inkml:trace contextRef="#ctx0" brushRef="#br0">0 157 0,'28'-28'31,"0"28"-16,0 0-15,1 0 32,-1-28-32,0 28 15,28 0 1,1 0 0,-29 0-16,29-28 15,-1 28-15,-28 0 16,29 0-16,-29 0 15,28 0-15,1 0 16,-1 0 0,1 0-16,-29 0 15,57 0 1,-57 0 78,0 0-94,28 0 15,1 0-15,-1 0 16,29 0-16,0 0 16,-29 0-16,1 0 15,-1 0-15,-28 0 16,0 0 31,29 0-32,28 0 1,-29 0-16,-28 0 16,29 0-16,-29 0 15,28 0-15,1 0 16,-29 0-16,28 0 15,-27 0-15,-1 0 32,0 0-32,0 0 15,57 0 17,-57 0-32,57 0 15,-29 0 1,-27 0-16,-1 0 15,0 0 1,0 0 47,0 0-63,29 0 15,-1 0-15,-27 0 16,27 0-16,-28 0 15,29 0-15,-1 0 16,1 0 0,-29 0 15,0 0 0,28 0-15,-27 0-1,27 0-15,1 0 16,-1 28 0,-28-28-16,0 0 15,1 0 1,-1 28-16,0-28 16,0 0-1,1 0 1,55 0-16,-56 0 15,29 0-15,-1 0 16,1 0 0,-29 0-1,0 0 32,0 0-31,1 0-16,55 0 15,-55 0 1,27 0-16,-28 0 16,29 0-16,-1 0 15,-28 0-15,29 0 16,-29 0-16,28 0 16,29 0 46,-57 0-31,57 0-31,-57 0 16,57 0 0,-57 0 77,57 0-77,-57 0 0,28 0-16,-27 0 15,55 0-15,1 0 16,-29 0-16,57 0 15,-28 0-15,0 0 16,-57 28-16,28-28 16,-27 0-16,-1 0 47,0 0-32,0 0-15,0 0 16,29 0-1,-1 0-15,29 0 16,-57 0 15,0 0 63,1 0-31,-1 0-1,0 0-62,0 0 16,29 0-1,-29 0 1,57 0-16,-57 0 94,0 0-94,29 0 15,-1 0-15,-28 0 16,29 0-16,27 0 16,-55 0-1,27 0-15,-28 0 16,0 0 78,1 0-63,-1 0-16,0 0 64,0 0-48,1 0 63,-1 0-79,28 0-15,1 0 16,-1 0-1,-28 0 64,-84 28 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6:52.1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0,'84'0'46,"29"0"-30,0 29-16,-56-1 16,27 0-16,1 0 15,-29 0-15,-27 29 16,-1-1 0,-28 1-1,0-1-15,0 29 31,0-57-31,0 0 16,-28 1-16,28 27 16,-29-28-16,1 0 15,0 29-15,28-29 16,-57 0-16,29-28 16,0 57-16,0-29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6:52.43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 0 0,'0'28'78,"0"0"-62,0 28-1,-28 29-15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6:56.81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226 0 0,'28'0'0,"1"0"15,-1 0 1,0 0 15,0 0-31,-28 57 16,0-1-16,0-27 15,0 55-15,-28 1 16,-28-29-16,-1 29 16,1 0-16,56-1 15,-29-27 1,1-29-16,0 28 16,0-27-16,28 27 31,-28-28-31,-1-28 15,29 57-15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6:57.07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254 0 0,'0'28'63,"-28"0"-48,-57 28 1,-56 29-16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7:59.5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56 0 0,'0'84'63,"0"-55"-48,-28 27-15,28 1 16,-28-1-16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7:59.31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282 28 0,'0'56'140,"0"-27"-140,0 27 16,0 29-16,0-29 15,0 1-15,0 27 16,0-56-16,0 29 16,0-1-16,-28 1 93</inkml:trace>
  <inkml:trace contextRef="#ctx0" brushRef="#br0" timeOffset="1063">0 254 0,'0'-29'47,"0"-27"-31,0 28-16,28 0 15,-28-1 1,28 29 0,0-56-1,-28 28-15,29 28 31,-1 0 16,0 0-47,0 0 32,1 0-32,-1 0 31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25T07:11:21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8802 8149 0,'35'18'47,"36"-18"-47,-18 17 15,70-17-15,-35 36 16,18-36-16,35 0 16,0 0-16,18 0 15,35 0-15,-18 0 16,18 0-16,1 0 16,-19 0-16,0 0 15,1 0-15,-54 0 16,36 0-16,-53 0 15,0 0-15,-18 0 16,-53 0-16,18 0 16,-18 0-16,-17 0 15,17 0-15,-17 0 16,-1 0-16,36 0 16,-17 0-16,-1 0 15,18 0-15,17 0 16,-17 17-16,35 1 15,-17-18-15,0 18 16,-19-1-16,-16-17 16,-1 0-16,-17 0 31</inkml:trace>
  <inkml:trace contextRef="#ctx0" brushRef="#br0" timeOffset="2478.595">8855 13882 0,'35'-18'47,"18"1"-32,53-1 1,53 0-16,52 1 16,1-36-16,35 53 15,-18-36-15,-17-17 16,35 36-16,-18-1 16,-17 1-16,17-19 15,-17 36-15,-36-17 16,-70 17-16,-53 0 15,0-18-15,-36 18 16,1 0-16</inkml:trace>
  <inkml:trace contextRef="#ctx0" brushRef="#br0" timeOffset="4974.228">12453 3069 0,'18'0'47,"-1"0"-31,36 0-16,18 0 15,-1 0 1,36 0-16,18 18 15,17-18-15,88 0 16,-17 0-16,-1 0 0,72 0 16,-54 0-1,-35 0-15,-18 0 16,-35 0-16,-70 0 16,-36 0-16,18 0 62,0 0-62,35 17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9:34.2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33 0,'28'0'0,"0"0"16,29 0-16,27 0 16,-56 0-1,29 0 1,-1 0-16,-27 0 15,55 0-15,-56 0 16,29 0-16,-1 0 16,-27 0-16,55 0 15,1 0-15,-57 0 16,57 0-16,-29 0 16,1 0-16,-1 0 15,-28 0-15,29 0 16,-29 0-16,0 0 15,0 0 1,1 0 0,-1 0-1,0 0-15,29 0 16,-1 0-16,-28 0 16,29 0-16,27 0 15,-55 0-15,55 0 16,1 0-16,-29 0 15,29 28-15,0-28 16,-57 28-16,57-28 16,-29 0-16,0 0 15,1 28 1,-1-28-16,-27 0 16,27 0-16,-28 0 15,0 0 1,1 0-1,-1 0-15,28 0 16,29 0 0,-57 0-16,29 0 15,-1 0-15,29 0 16,-29 0-16,1 0 16,27 0-16,1 0 15,-57 0-15,57 0 16,-29 0-16,-27 0 15,27 0-15,0 0 16,-27 0 0,-1 0-1,0 0-15,29 0 16,27 0 0,-56 0-16,57 0 15,-28 0 1,-1 0-16,0 0 15,-27 0 1,27 0-16,29 0 16,-57 0-1,28 0-15,29 0 16,-57 0 0,29 0-16,-29 0 15,57 0-15,-1 0 16,-27 0-16,27 0 15,1 0-15,-28 0 16,27 0-16,-27 0 16,-29 0-16,57 0 15,-29 0-15,-28 0 16,29 0-16,27 0 31,-55 0-31,27 0 16,0 0-16,-27 0 15,27 0-15,-28 0 16,29 0-16,-1 0 16,-28 0-16,57 0 15,-28 0-15,-1 0 16,0 0-16,-27 0 16,27 0-1,1 0-15,-29 0 31,0 0-31,0 0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9:40.39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2118 1161 0,'0'56'15,"-56"-56"1,28 28-16,-1 1 15,29-1-15,-56-28 16,-1 28 0,57 0-16,-56 1 15,28-29-15,-29 28 16,1-28-16,28 0 16,-29 28-16,-27-28 15,27 0-15,-28 0 16,-27 0-16,27 0 15,28 0-15,-27 0 16,27 0-16,29 0 16,0 0-1,0 0-15,-57 0 16,57 0 0,-29 0-16,-27 0 15,27-28-15,1 28 16,-29 0-16,57 0 15,-29-28-15,1-1 16,56 1 0,-28 0-16,0 28 15,-1-28 1,1-1-16,0 29 16,0-28-1,28 0 1,-29 0-16,1 0 15,0-57 1,0 0 0,28 29-1,-28-1 1,28-27 15,0 55-31,0-55 16,0 56-1,0-1-15,0-27 16,0-1-16,28 29 16,0-28-16,0 28 15,0-1-15,-28 1 16,29 0-16,-1 0 16,0-57-1,0 57 1,1 0-16,27-1 31,0 1-15,-27 0-1,-1 28 1,57 0 0,-29-28-1,0 28-15,-27 0 16,-1 0-1,0 0 1,0 0 15,1 0-15,-1 0-16,28 0 16,29 28-1,-57 0 1,29 0-16,-1-28 15,-28 29-15,29-29 16,-1 28-16,-56 0 16,57 0-16,-29-28 15,0 28 1,0 1-16,29-1 16,-29 0-1,28 0 1,-56 1-1,57-1 1,-29 0 0,0 28-1,0 1 17,1-29-32,-1-28 15,-28 85 1,28-85-16,0 28 15,-28 28-15,0-27 32,29 27-32,-29 1 15,0-1 1,0 29 0,0-57-16,0 28 15,0-27-15,0 27 16,0 0-16,0-27 15,0 55 1,-29-27 0,29-29-1,-28-28 1,-113-28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29:42.23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86 0,'28'0'15,"28"0"1,29 0-16,28 0 16,28 0-16,0 0 15,57 0-15,-1 0 16,-27 0-16,-1 0 15,-28 0-15,0 0 16,-28 0-16,-56 0 16,27 0-16,1 0 15,-57 0-15,29 0 16,-29 0-16,28 0 16,1 0-16,-1 0 15,29 0-15,-1 0 16,1 0-16,28 0 15,0 0-15,-57 0 16,57 0-16,-28 0 16,0 0-16,-57 0 15,28 0 1,-28 0-16,29 0 16,-1 0-16,-27 0 15,27 0-15,0 0 16,29 0-16,0 0 15,-29 0-15,57 0 16,0 0-16,0 0 16,-57 0-16,57 0 15,-28 0-15,-29 0 16,29 0-16,-29 0 16,-27 0-16,55 0 15,-27 0-15,-1 0 16,29 0-16,0 0 15,-1 0-15,29 0 16,0 0-16,-28 0 16,28 0-16,-1 0 15,1 0-15,-28 0 16,28 0-16,-28 0 16,-1 0-16,-27 0 15,-1 0-15,1-29 16,-1 29-1,-28 0 1,57-28 0,-29 28-16,-27 0 15,-1-28-15,0 28 16,28 0-16,29 0 16,-57 0 15,-84 28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33:24.29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0 0,'0'28'109,"0"85"-109,0 0 16,0 0-16,0-29 16,0 29-16,0 0 15,0-56-15,0 27 16,0-27 0,0-29-16,0 28 15,0 1-15,0-29 16,0 0-1,0 1-15,0 27 16,0 29 0,0-57 15,0 0-15,0 0 30,0 1-46,0-1 16,0 0 250,56-28-251,-28 0-15,57-28 16,0 28-16,-29 0 16,0 0-16,1 0 15,-29 0-15,29 0 16,-29 0-16,0 0 31,0 0-31,0 0 16,1 0-1,-1 0-15,0 0 32,0 0-17,1 0 1,-1 0-1,0 0-15,0 0 16,0 0 203</inkml:trace>
  <inkml:trace contextRef="#ctx0" brushRef="#br0" timeOffset="1544">536 1016 0,'28'0'15,"0"0"16,29 0 1,-29 28-17,0 0-15,-28 1 16,28-1 0,1 56-1,-1-84 1,-28 57-16,28-29 15,0-28-15,0 28 16,-28 29 31,29-29-16,-1 28-15,0-27-1,0-29 48,1 28 124,-58 0-155,-27 0-17,-1 1 1,29-29-16,28 28 16,-28 0-1,0-28-15,28 28 16,-28 0-16,-29 1 15,29-1 1,0 0 0,-1 0-1,1-28-15,0 29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30:35.95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113 0 0,'28'0'16,"0"0"-16,29 29 16,-1 27-16,-28-28 15,29 1-15,-1 27 16,-27-28-16,-29 0 16,28 1-1,-28 55 1,0-55-16,0 55 15,-28 1-15,-1 0 16,1-57-16,-28 56 16,-1 1-16,-27 0 15,27-29-15,29-28 16,28 29-16,-28-29 16,-29 0 15,29-28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30:36.25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57 0 0,'0'56'109,"-57"1"-109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30:17.73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0 157 0,'0'-28'0,"0"0"15,57 28-15,-29-28 16,29 28-16,-1-29 16,0 29-16,57 0 15,-28 0-15,0 0 16,-1 0-16,1 0 15,-29 0-15,29 0 16,0 0-16,-57 0 16,28 0-16,1 0 15,-29 0-15,29 0 16,-1 0 0,0 0-16,1 0 15,-29 0 1,57 0-16,-1 0 15,-27 0-15,28 0 16,-1 0-16,-27 0 16,27 0-16,-55 0 15,27 0-15,0 0 16,-27 0 140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30:30.74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142 0 0,'0'28'157,"0"0"-157,0 57 15,0-29-15,0 1 16,0-1-16,0 0 15,0-27-15,0 27 16,0-28-16,0 57 16,0-57-1,-29 0 17,29 1-1,-28 27-31,0-28 31,0 1-31,-1-1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30:31.069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28 0 0,'-28'0'109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4:30:31.77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0 226 0,'28'-57'94,"0"57"-94,-28-28 15,57 0-15,-29 0 16,0 0-16,1-1 16,-1 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36:46.783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75 0,'28'0'78,"0"0"-62,0 0 15,29 0-15,27 0-1,-55 0 1,27 0-16,0 0 16,-27 0-16,27 0 15,29 0 1,-57 0 15,0 0-15,0 0-16,29 0 15,-1 0-15,-27 0 16,55 0 0,-27 0-16,-29 0 15,28 0-15,1 0 16,-1 0-1,29 0 1,-57 0 0,0 0-1,1 0-15,27 0 16,29 0 0,-57 0-1,28 0-15,1 0 16,-29 0-1,0 0 1,0 0 47,57 0-32,-57 0-31,29 0 15,27 0-15,-27 0 16,28 0-16,-1 0 16,-27 0-16,27 0 15,-27 0-15,-29 0 16,28 0-16,-27 0 31,55 0-15,-27 0-1,-1 0-15,-28 0 16,29 0 0,-1 0-16,-27 0 15,27 0-15,-28 0 125,57 0-109,-57 0-16,57 0 16,-1 0-16,-27 0 15,28 0-15,-29 0 16,0 0-16,1 0 15,-29 0-15,29 0 16,-1 0-16,0 0 16,-27 0 93,27-28-93,-28 28-16,57 0 15,28 0-15,-28 0 16,27 0-16,-27 0 16,-28 0-16,27 0 15,1 0-15,-57 0 16,0 0 31,1 0 15,-1-29-46,56 29 15,1 0-31,0 0 16,112 0-16,-27 0 15,-1 0 1,-28 0-16,-28 0 16,-57 0-16,1 0 15,-29 0 16,0 0 1,29 0-32,-1 0 15,1 0-15,-29 0 16,28 0-16,-27 0 16,27 0-16,0 0 15,-27 0 16,-1 0 188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29T12:36:49.023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0 0 0,'29'0'16,"-1"0"-1,0 0 32,0 0-31,1 0 0,55 0-1,-56 0-15,29 0 16,-29 0-16,29 0 15,-1 0-15,-28 0 16,57 0-16,-29 0 16,-27 0-16,27 0 15,-28 0-15,57 0 16,-57 0 0,57 0-1,-57 0 1,57 0-16,-29 0 15,1 0-15,-1 0 16,0 0-16,-27 0 16,27 0-16,-28 0 15,29 0 1,-29 0 0,0 0 30,0 0-30,29 0 0,-1 0-16,1 0 15,27 0-15,-27 0 16,-29 0-16,29 0 16,-29 0-1,0 0 48,0 0-32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30C8-857B-4945-9B3A-1CF5CCBF91D6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2A331-012C-49AF-B58B-33401268C1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19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2A331-012C-49AF-B58B-33401268C1F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47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61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3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9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6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0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26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2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6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73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99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18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055FC-C3F2-4B04-BC99-05E5C4E985FB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4C9BD-8C07-44BB-A4C6-F4A150DC0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2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customXml" Target="../ink/ink26.xml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customXml" Target="../ink/ink28.xml"/><Relationship Id="rId4" Type="http://schemas.openxmlformats.org/officeDocument/2006/relationships/image" Target="../media/image4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customXml" Target="../ink/ink30.xml"/><Relationship Id="rId4" Type="http://schemas.openxmlformats.org/officeDocument/2006/relationships/image" Target="../media/image4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customXml" Target="../ink/ink32.xml"/><Relationship Id="rId4" Type="http://schemas.openxmlformats.org/officeDocument/2006/relationships/image" Target="../media/image5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35.xml"/><Relationship Id="rId4" Type="http://schemas.openxmlformats.org/officeDocument/2006/relationships/image" Target="../media/image5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5" Type="http://schemas.openxmlformats.org/officeDocument/2006/relationships/customXml" Target="../ink/ink37.xml"/><Relationship Id="rId4" Type="http://schemas.openxmlformats.org/officeDocument/2006/relationships/image" Target="../media/image6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customXml" Target="../ink/ink39.xml"/><Relationship Id="rId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customXml" Target="../ink/ink9.xml"/><Relationship Id="rId18" Type="http://schemas.openxmlformats.org/officeDocument/2006/relationships/image" Target="../media/image16.emf"/><Relationship Id="rId3" Type="http://schemas.openxmlformats.org/officeDocument/2006/relationships/image" Target="../media/image4.png"/><Relationship Id="rId7" Type="http://schemas.openxmlformats.org/officeDocument/2006/relationships/customXml" Target="../ink/ink6.xml"/><Relationship Id="rId12" Type="http://schemas.openxmlformats.org/officeDocument/2006/relationships/image" Target="../media/image13.emf"/><Relationship Id="rId17" Type="http://schemas.openxmlformats.org/officeDocument/2006/relationships/customXml" Target="../ink/ink11.xml"/><Relationship Id="rId2" Type="http://schemas.openxmlformats.org/officeDocument/2006/relationships/image" Target="../media/image3.pn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12.emf"/><Relationship Id="rId19" Type="http://schemas.openxmlformats.org/officeDocument/2006/relationships/customXml" Target="../ink/ink12.xml"/><Relationship Id="rId4" Type="http://schemas.openxmlformats.org/officeDocument/2006/relationships/image" Target="../media/image5.png"/><Relationship Id="rId9" Type="http://schemas.openxmlformats.org/officeDocument/2006/relationships/customXml" Target="../ink/ink7.xml"/><Relationship Id="rId1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5" Type="http://schemas.openxmlformats.org/officeDocument/2006/relationships/customXml" Target="../ink/ink45.xml"/><Relationship Id="rId4" Type="http://schemas.openxmlformats.org/officeDocument/2006/relationships/image" Target="../media/image7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emf"/><Relationship Id="rId5" Type="http://schemas.openxmlformats.org/officeDocument/2006/relationships/customXml" Target="../ink/ink48.xml"/><Relationship Id="rId4" Type="http://schemas.openxmlformats.org/officeDocument/2006/relationships/image" Target="../media/image83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emf"/><Relationship Id="rId5" Type="http://schemas.openxmlformats.org/officeDocument/2006/relationships/customXml" Target="../ink/ink50.xml"/><Relationship Id="rId10" Type="http://schemas.openxmlformats.org/officeDocument/2006/relationships/image" Target="../media/image89.emf"/><Relationship Id="rId4" Type="http://schemas.openxmlformats.org/officeDocument/2006/relationships/image" Target="../media/image86.emf"/><Relationship Id="rId9" Type="http://schemas.openxmlformats.org/officeDocument/2006/relationships/customXml" Target="../ink/ink5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emf"/><Relationship Id="rId5" Type="http://schemas.openxmlformats.org/officeDocument/2006/relationships/customXml" Target="../ink/ink55.xml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customXml" Target="../ink/ink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customXml" Target="../ink/ink57.xml"/><Relationship Id="rId7" Type="http://schemas.openxmlformats.org/officeDocument/2006/relationships/customXml" Target="../ink/ink5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customXml" Target="../ink/ink58.xml"/><Relationship Id="rId4" Type="http://schemas.openxmlformats.org/officeDocument/2006/relationships/image" Target="../media/image54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05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.xml"/><Relationship Id="rId5" Type="http://schemas.openxmlformats.org/officeDocument/2006/relationships/image" Target="../media/image104.emf"/><Relationship Id="rId4" Type="http://schemas.openxmlformats.org/officeDocument/2006/relationships/customXml" Target="../ink/ink6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customXml" Target="../ink/ink63.xml"/><Relationship Id="rId4" Type="http://schemas.openxmlformats.org/officeDocument/2006/relationships/image" Target="../media/image107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emf"/><Relationship Id="rId5" Type="http://schemas.openxmlformats.org/officeDocument/2006/relationships/customXml" Target="../ink/ink65.xml"/><Relationship Id="rId4" Type="http://schemas.openxmlformats.org/officeDocument/2006/relationships/image" Target="../media/image11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emf"/><Relationship Id="rId4" Type="http://schemas.openxmlformats.org/officeDocument/2006/relationships/customXml" Target="../ink/ink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5" Type="http://schemas.openxmlformats.org/officeDocument/2006/relationships/customXml" Target="../ink/ink68.xml"/><Relationship Id="rId4" Type="http://schemas.openxmlformats.org/officeDocument/2006/relationships/image" Target="../media/image11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emf"/><Relationship Id="rId5" Type="http://schemas.openxmlformats.org/officeDocument/2006/relationships/customXml" Target="../ink/ink71.xml"/><Relationship Id="rId4" Type="http://schemas.openxmlformats.org/officeDocument/2006/relationships/image" Target="../media/image12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emf"/><Relationship Id="rId4" Type="http://schemas.openxmlformats.org/officeDocument/2006/relationships/customXml" Target="../ink/ink7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customXml" Target="../ink/ink73.xml"/><Relationship Id="rId7" Type="http://schemas.openxmlformats.org/officeDocument/2006/relationships/customXml" Target="../ink/ink7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emf"/><Relationship Id="rId5" Type="http://schemas.openxmlformats.org/officeDocument/2006/relationships/customXml" Target="../ink/ink74.xml"/><Relationship Id="rId4" Type="http://schemas.openxmlformats.org/officeDocument/2006/relationships/image" Target="../media/image12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19.xml"/><Relationship Id="rId4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customXml" Target="../ink/ink21.xml"/><Relationship Id="rId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웹 콘텐츠 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56398"/>
            <a:ext cx="9144000" cy="1655762"/>
          </a:xfrm>
        </p:spPr>
        <p:txBody>
          <a:bodyPr/>
          <a:lstStyle/>
          <a:p>
            <a:r>
              <a:rPr lang="en-US" altLang="ko-KR" dirty="0"/>
              <a:t>201940210 </a:t>
            </a:r>
            <a:r>
              <a:rPr lang="ko-KR" altLang="en-US" dirty="0"/>
              <a:t>김효정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-5-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3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82" y="1532149"/>
            <a:ext cx="7153275" cy="3495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1653" y="5445985"/>
            <a:ext cx="656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Phph201840210 </a:t>
            </a:r>
            <a:r>
              <a:rPr lang="ko-KR" altLang="en-US" sz="2400" dirty="0"/>
              <a:t>에  </a:t>
            </a:r>
            <a:r>
              <a:rPr lang="en-US" altLang="ko-KR" sz="2400" dirty="0"/>
              <a:t>hell10</a:t>
            </a:r>
            <a:r>
              <a:rPr lang="ko-KR" altLang="en-US" sz="2400" dirty="0"/>
              <a:t>파일을 넣었을 때</a:t>
            </a:r>
          </a:p>
        </p:txBody>
      </p:sp>
    </p:spTree>
    <p:extLst>
      <p:ext uri="{BB962C8B-B14F-4D97-AF65-F5344CB8AC3E}">
        <p14:creationId xmlns:p14="http://schemas.microsoft.com/office/powerpoint/2010/main" val="1646785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2080" y="1544614"/>
            <a:ext cx="9540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함수명으로는 가능한 숫자로 시작하는 거는 안된다</a:t>
            </a:r>
            <a:r>
              <a:rPr lang="en-US" altLang="ko-KR" sz="3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함수 이름 </a:t>
            </a:r>
            <a:r>
              <a:rPr lang="ko-KR" altLang="en-US" sz="1600" dirty="0" err="1">
                <a:solidFill>
                  <a:srgbClr val="FF0000"/>
                </a:solidFill>
              </a:rPr>
              <a:t>가능한게</a:t>
            </a:r>
            <a:r>
              <a:rPr lang="ko-KR" altLang="en-US" sz="1600" dirty="0">
                <a:solidFill>
                  <a:srgbClr val="FF0000"/>
                </a:solidFill>
              </a:rPr>
              <a:t> 무엇이고 불가능하게 무엇인지 찾아보기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3200" dirty="0"/>
          </a:p>
          <a:p>
            <a:r>
              <a:rPr lang="en-US" altLang="ko-KR" sz="3200" dirty="0"/>
              <a:t>39</a:t>
            </a:r>
            <a:r>
              <a:rPr lang="ko-KR" altLang="en-US" sz="3200" dirty="0"/>
              <a:t>쪽</a:t>
            </a:r>
            <a:endParaRPr lang="en-US" altLang="ko-KR" sz="3200" dirty="0"/>
          </a:p>
          <a:p>
            <a:r>
              <a:rPr lang="en-US" altLang="ko-KR" sz="3200" dirty="0"/>
              <a:t>Tab </a:t>
            </a:r>
            <a:r>
              <a:rPr lang="ko-KR" altLang="en-US" sz="3200" dirty="0"/>
              <a:t>으로</a:t>
            </a:r>
            <a:r>
              <a:rPr lang="en-US" altLang="ko-KR" sz="3200" dirty="0"/>
              <a:t> </a:t>
            </a:r>
            <a:r>
              <a:rPr lang="ko-KR" altLang="en-US" sz="3200" dirty="0"/>
              <a:t>들여쓰기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866" y="3721890"/>
            <a:ext cx="2106863" cy="10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2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8250" r="17166" b="69926"/>
          <a:stretch/>
        </p:blipFill>
        <p:spPr>
          <a:xfrm>
            <a:off x="528320" y="340088"/>
            <a:ext cx="11403724" cy="29870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731" y="3634291"/>
            <a:ext cx="9182538" cy="27817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B422989D-3ABB-463C-BA18-2093DDA780F3}"/>
                  </a:ext>
                </a:extLst>
              </p14:cNvPr>
              <p14:cNvContentPartPr/>
              <p14:nvPr/>
            </p14:nvContentPartPr>
            <p14:xfrm>
              <a:off x="1666120" y="5539040"/>
              <a:ext cx="1323720" cy="557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422989D-3ABB-463C-BA18-2093DDA780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8120" y="5521040"/>
                <a:ext cx="1359360" cy="5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21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626" y="1881019"/>
            <a:ext cx="3278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Return</a:t>
            </a:r>
            <a:r>
              <a:rPr lang="ko-KR" altLang="en-US" dirty="0"/>
              <a:t> 함수 값 하나만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Return </a:t>
            </a:r>
            <a:r>
              <a:rPr lang="ko-KR" altLang="en-US" dirty="0"/>
              <a:t>키워드 다음에 반환할 값 또는 변수 적기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28" y="862201"/>
            <a:ext cx="8551333" cy="24504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907" y="3725922"/>
            <a:ext cx="9533467" cy="285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6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47" y="1149744"/>
            <a:ext cx="11386866" cy="40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4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933" y="999067"/>
            <a:ext cx="763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파란책</a:t>
            </a:r>
            <a:r>
              <a:rPr lang="ko-KR" altLang="en-US" dirty="0"/>
              <a:t> </a:t>
            </a:r>
            <a:r>
              <a:rPr lang="en-US" altLang="ko-KR" dirty="0"/>
              <a:t>23</a:t>
            </a:r>
            <a:r>
              <a:rPr lang="ko-KR" altLang="en-US" dirty="0"/>
              <a:t>쪽 </a:t>
            </a:r>
            <a:r>
              <a:rPr lang="ko-KR" altLang="en-US" dirty="0" err="1"/>
              <a:t>배열만드는법</a:t>
            </a:r>
            <a:r>
              <a:rPr lang="ko-KR" altLang="en-US" dirty="0"/>
              <a:t>  </a:t>
            </a:r>
            <a:r>
              <a:rPr lang="en-US" altLang="ko-KR" dirty="0"/>
              <a:t>/ 24</a:t>
            </a:r>
            <a:r>
              <a:rPr lang="ko-KR" altLang="en-US" dirty="0"/>
              <a:t>쪽 </a:t>
            </a:r>
            <a:r>
              <a:rPr lang="en-US" altLang="ko-KR" dirty="0"/>
              <a:t>list  </a:t>
            </a:r>
            <a:r>
              <a:rPr lang="ko-KR" altLang="en-US" dirty="0"/>
              <a:t>함수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567180"/>
            <a:ext cx="12077700" cy="4762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BC9D2FC7-D91B-416A-8170-CEC00D749473}"/>
                  </a:ext>
                </a:extLst>
              </p14:cNvPr>
              <p14:cNvContentPartPr/>
              <p14:nvPr/>
            </p14:nvContentPartPr>
            <p14:xfrm>
              <a:off x="11328520" y="630080"/>
              <a:ext cx="61920" cy="3150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C9D2FC7-D91B-416A-8170-CEC00D7494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22400" y="623960"/>
                <a:ext cx="7416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0CEAD8A8-BE10-49DC-821B-35E63FADEB96}"/>
                  </a:ext>
                </a:extLst>
              </p14:cNvPr>
              <p14:cNvContentPartPr/>
              <p14:nvPr/>
            </p14:nvContentPartPr>
            <p14:xfrm>
              <a:off x="11328520" y="1219040"/>
              <a:ext cx="20520" cy="1022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CEAD8A8-BE10-49DC-821B-35E63FADEB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22400" y="1212920"/>
                <a:ext cx="3276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91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51B7874-6895-4A53-89A2-62BDE7C1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234"/>
            <a:ext cx="12192000" cy="4651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8B0A045E-FBA7-4DDF-BA66-7AA346F9627F}"/>
                  </a:ext>
                </a:extLst>
              </p14:cNvPr>
              <p14:cNvContentPartPr/>
              <p14:nvPr/>
            </p14:nvContentPartPr>
            <p14:xfrm>
              <a:off x="11562160" y="433880"/>
              <a:ext cx="185040" cy="1965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B0A045E-FBA7-4DDF-BA66-7AA346F962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6040" y="427760"/>
                <a:ext cx="1972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A3C71E32-5133-4E9E-86AC-CE7B8276410D}"/>
                  </a:ext>
                </a:extLst>
              </p14:cNvPr>
              <p14:cNvContentPartPr/>
              <p14:nvPr/>
            </p14:nvContentPartPr>
            <p14:xfrm>
              <a:off x="11704360" y="863720"/>
              <a:ext cx="360" cy="162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3C71E32-5133-4E9E-86AC-CE7B827641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98240" y="857600"/>
                <a:ext cx="1260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351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360"/>
            <a:ext cx="12192000" cy="5187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CCEAB73E-3D60-4611-A714-94BB7CE69E37}"/>
                  </a:ext>
                </a:extLst>
              </p14:cNvPr>
              <p14:cNvContentPartPr/>
              <p14:nvPr/>
            </p14:nvContentPartPr>
            <p14:xfrm>
              <a:off x="11745040" y="365840"/>
              <a:ext cx="113040" cy="2440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CEAB73E-3D60-4611-A714-94BB7CE69E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38920" y="359720"/>
                <a:ext cx="125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6478759A-0512-4CCF-BB36-5B421A703437}"/>
                  </a:ext>
                </a:extLst>
              </p14:cNvPr>
              <p14:cNvContentPartPr/>
              <p14:nvPr/>
            </p14:nvContentPartPr>
            <p14:xfrm>
              <a:off x="11795440" y="731600"/>
              <a:ext cx="20880" cy="1018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478759A-0512-4CCF-BB36-5B421A7034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89320" y="725480"/>
                <a:ext cx="3312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873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581"/>
            <a:ext cx="12192000" cy="61568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BA351D46-E147-4DD8-9209-ABC26753E1A1}"/>
                  </a:ext>
                </a:extLst>
              </p14:cNvPr>
              <p14:cNvContentPartPr/>
              <p14:nvPr/>
            </p14:nvContentPartPr>
            <p14:xfrm>
              <a:off x="11826400" y="172880"/>
              <a:ext cx="82440" cy="3254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A351D46-E147-4DD8-9209-ABC26753E1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08400" y="154880"/>
                <a:ext cx="1180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B8E21415-3012-4EE1-B89D-029CDC34B26F}"/>
                  </a:ext>
                </a:extLst>
              </p14:cNvPr>
              <p14:cNvContentPartPr/>
              <p14:nvPr/>
            </p14:nvContentPartPr>
            <p14:xfrm>
              <a:off x="11846560" y="650240"/>
              <a:ext cx="360" cy="183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8E21415-3012-4EE1-B89D-029CDC34B2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28560" y="632240"/>
                <a:ext cx="36000" cy="2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86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572870"/>
            <a:ext cx="11741573" cy="58441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03893" y="3105834"/>
            <a:ext cx="498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Inculde</a:t>
            </a:r>
            <a:r>
              <a:rPr lang="en-US" altLang="ko-KR" dirty="0">
                <a:solidFill>
                  <a:schemeClr val="bg1"/>
                </a:solidFill>
              </a:rPr>
              <a:t> 2</a:t>
            </a:r>
            <a:r>
              <a:rPr lang="ko-KR" altLang="en-US" dirty="0">
                <a:solidFill>
                  <a:schemeClr val="bg1"/>
                </a:solidFill>
              </a:rPr>
              <a:t>번 쓰면 오류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함수명</a:t>
            </a:r>
            <a:r>
              <a:rPr lang="en-US" altLang="ko-KR" dirty="0">
                <a:solidFill>
                  <a:schemeClr val="bg1"/>
                </a:solidFill>
              </a:rPr>
              <a:t>(include)</a:t>
            </a:r>
            <a:r>
              <a:rPr lang="ko-KR" altLang="en-US" dirty="0">
                <a:solidFill>
                  <a:schemeClr val="bg1"/>
                </a:solidFill>
              </a:rPr>
              <a:t>은 두 번 쓰면 오류</a:t>
            </a:r>
          </a:p>
        </p:txBody>
      </p:sp>
    </p:spTree>
    <p:extLst>
      <p:ext uri="{BB962C8B-B14F-4D97-AF65-F5344CB8AC3E}">
        <p14:creationId xmlns:p14="http://schemas.microsoft.com/office/powerpoint/2010/main" val="272071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8138160" y="3616325"/>
            <a:ext cx="3603413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&lt;</a:t>
            </a:r>
            <a:r>
              <a:rPr lang="en-US" altLang="ko-KR" sz="2400" dirty="0" err="1"/>
              <a:t>br</a:t>
            </a:r>
            <a:r>
              <a:rPr lang="en-US" altLang="ko-KR" sz="2400" dirty="0"/>
              <a:t>&gt; /n </a:t>
            </a:r>
            <a:r>
              <a:rPr lang="ko-KR" altLang="en-US" sz="2400" dirty="0"/>
              <a:t>줄</a:t>
            </a:r>
            <a:r>
              <a:rPr lang="en-US" altLang="ko-KR" sz="2400" dirty="0"/>
              <a:t> </a:t>
            </a:r>
            <a:r>
              <a:rPr lang="ko-KR" altLang="en-US" sz="2400" dirty="0"/>
              <a:t>바꾸기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27" y="247438"/>
            <a:ext cx="4333875" cy="3295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223510E-08EF-45DC-8E42-235B1A6F5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28" y="3966528"/>
            <a:ext cx="4238625" cy="2228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D45B3E28-77D8-44DC-A27A-10E35DE3B8CE}"/>
                  </a:ext>
                </a:extLst>
              </p14:cNvPr>
              <p14:cNvContentPartPr/>
              <p14:nvPr/>
            </p14:nvContentPartPr>
            <p14:xfrm>
              <a:off x="2093080" y="431720"/>
              <a:ext cx="833400" cy="460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45B3E28-77D8-44DC-A27A-10E35DE3B8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5080" y="413720"/>
                <a:ext cx="8690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FD006072-C1B0-4A0A-B556-1AC3A3967C37}"/>
                  </a:ext>
                </a:extLst>
              </p14:cNvPr>
              <p14:cNvContentPartPr/>
              <p14:nvPr/>
            </p14:nvContentPartPr>
            <p14:xfrm>
              <a:off x="1910200" y="1455920"/>
              <a:ext cx="1148400" cy="784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D006072-C1B0-4A0A-B556-1AC3A3967C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2200" y="1437920"/>
                <a:ext cx="11840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E094B2EE-E949-434E-9A15-DB8715E234BE}"/>
                  </a:ext>
                </a:extLst>
              </p14:cNvPr>
              <p14:cNvContentPartPr/>
              <p14:nvPr/>
            </p14:nvContentPartPr>
            <p14:xfrm>
              <a:off x="548680" y="2783960"/>
              <a:ext cx="91800" cy="386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094B2EE-E949-434E-9A15-DB8715E234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0680" y="2765960"/>
                <a:ext cx="12744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xmlns="" id="{AABD829A-D2B1-47DA-BEF7-A2CFB7AE325C}"/>
                  </a:ext>
                </a:extLst>
              </p14:cNvPr>
              <p14:cNvContentPartPr/>
              <p14:nvPr/>
            </p14:nvContentPartPr>
            <p14:xfrm>
              <a:off x="1930360" y="2814200"/>
              <a:ext cx="61560" cy="3254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ABD829A-D2B1-47DA-BEF7-A2CFB7AE32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2360" y="2796200"/>
                <a:ext cx="97200" cy="3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60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0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4320" y="2187787"/>
            <a:ext cx="477858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Include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명령어는 중복 사용할 경우 여러  문제가 발생하기 때문에 한번만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Include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해야 하는 스크립트가 있으면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Include_once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를 사용한다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9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053"/>
            <a:ext cx="12192000" cy="6317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F358CD-0BB2-4B18-BEF3-9BF2AE9D2CBE}"/>
              </a:ext>
            </a:extLst>
          </p:cNvPr>
          <p:cNvSpPr txBox="1"/>
          <p:nvPr/>
        </p:nvSpPr>
        <p:spPr>
          <a:xfrm>
            <a:off x="4815840" y="3738880"/>
            <a:ext cx="5902960" cy="1977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accent2">
                    <a:lumMod val="75000"/>
                  </a:schemeClr>
                </a:solidFill>
              </a:rPr>
              <a:t>function_exists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 :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</a:rPr>
              <a:t>함수가 존재 하는지 존재 하지 않는지 체크 하는 함수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/>
            </a:r>
            <a:b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BADCA721-B4CE-4B0D-9C21-65E2CFFBBD32}"/>
                  </a:ext>
                </a:extLst>
              </p14:cNvPr>
              <p14:cNvContentPartPr/>
              <p14:nvPr/>
            </p14:nvContentPartPr>
            <p14:xfrm>
              <a:off x="690880" y="4114880"/>
              <a:ext cx="167688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ADCA721-B4CE-4B0D-9C21-65E2CFFBBD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880" y="4096880"/>
                <a:ext cx="17125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33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9216" t="-4082" r="-223" b="68857"/>
          <a:stretch/>
        </p:blipFill>
        <p:spPr>
          <a:xfrm>
            <a:off x="4799364" y="3037841"/>
            <a:ext cx="6555763" cy="2171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0753" y="5676093"/>
            <a:ext cx="693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Index </a:t>
            </a:r>
            <a:r>
              <a:rPr lang="ko-KR" altLang="en-US" sz="2000" dirty="0"/>
              <a:t>부터</a:t>
            </a:r>
            <a:r>
              <a:rPr lang="en-US" altLang="ko-KR" sz="2000" dirty="0"/>
              <a:t> </a:t>
            </a:r>
            <a:r>
              <a:rPr lang="ko-KR" altLang="en-US" sz="2000" dirty="0"/>
              <a:t>찾아서 </a:t>
            </a:r>
            <a:r>
              <a:rPr lang="en-US" altLang="ko-KR" sz="2000" dirty="0"/>
              <a:t>index </a:t>
            </a:r>
            <a:r>
              <a:rPr lang="ko-KR" altLang="en-US" sz="2000" dirty="0"/>
              <a:t>안치고 </a:t>
            </a:r>
            <a:r>
              <a:rPr lang="en-US" altLang="ko-KR" sz="2000" dirty="0"/>
              <a:t>class</a:t>
            </a:r>
            <a:r>
              <a:rPr lang="ko-KR" altLang="en-US" sz="2000" dirty="0"/>
              <a:t>만 쳐도 나온다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15760A1-B2E6-4903-ACD4-A72193E2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24" b="49077"/>
          <a:stretch/>
        </p:blipFill>
        <p:spPr>
          <a:xfrm>
            <a:off x="370750" y="1181907"/>
            <a:ext cx="11450500" cy="16972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B6B9C63E-7415-4233-8CA9-CD2C97710097}"/>
                  </a:ext>
                </a:extLst>
              </p14:cNvPr>
              <p14:cNvContentPartPr/>
              <p14:nvPr/>
            </p14:nvContentPartPr>
            <p14:xfrm>
              <a:off x="10432120" y="909800"/>
              <a:ext cx="1152360" cy="9514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6B9C63E-7415-4233-8CA9-CD2C977100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4120" y="891800"/>
                <a:ext cx="1188000" cy="9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55CE6847-8A8E-4CFB-85CD-EC9FC9D2ED13}"/>
                  </a:ext>
                </a:extLst>
              </p14:cNvPr>
              <p14:cNvContentPartPr/>
              <p14:nvPr/>
            </p14:nvContentPartPr>
            <p14:xfrm>
              <a:off x="9912280" y="3503240"/>
              <a:ext cx="868680" cy="786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5CE6847-8A8E-4CFB-85CD-EC9FC9D2ED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94280" y="3485240"/>
                <a:ext cx="904320" cy="82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953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22" y="1347787"/>
            <a:ext cx="3648075" cy="4162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BC1CF198-ADC4-4C22-918E-9F0E4639EE77}"/>
                  </a:ext>
                </a:extLst>
              </p14:cNvPr>
              <p14:cNvContentPartPr/>
              <p14:nvPr/>
            </p14:nvContentPartPr>
            <p14:xfrm>
              <a:off x="11836480" y="223640"/>
              <a:ext cx="83160" cy="2847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C1CF198-ADC4-4C22-918E-9F0E4639EE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18480" y="205640"/>
                <a:ext cx="1188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75531BA7-75F0-4F19-B6F7-DF8C68935001}"/>
                  </a:ext>
                </a:extLst>
              </p14:cNvPr>
              <p14:cNvContentPartPr/>
              <p14:nvPr/>
            </p14:nvContentPartPr>
            <p14:xfrm>
              <a:off x="11887240" y="690920"/>
              <a:ext cx="360" cy="1018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5531BA7-75F0-4F19-B6F7-DF8C689350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69240" y="672920"/>
                <a:ext cx="3600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5778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762"/>
            <a:ext cx="12192000" cy="5234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0866" y="4474360"/>
            <a:ext cx="330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new</a:t>
            </a:r>
            <a:r>
              <a:rPr lang="ko-KR" altLang="en-US" dirty="0">
                <a:solidFill>
                  <a:schemeClr val="bg1"/>
                </a:solidFill>
              </a:rPr>
              <a:t>다음에는 클래스 명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7A89B977-EB52-4F42-A033-714E6C85C014}"/>
                  </a:ext>
                </a:extLst>
              </p14:cNvPr>
              <p14:cNvContentPartPr/>
              <p14:nvPr/>
            </p14:nvContentPartPr>
            <p14:xfrm>
              <a:off x="5801440" y="3214520"/>
              <a:ext cx="914760" cy="378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A89B977-EB52-4F42-A033-714E6C85C0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3440" y="3196520"/>
                <a:ext cx="950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74DAE610-4438-4D6B-A1A5-0D1AD3EBF21D}"/>
                  </a:ext>
                </a:extLst>
              </p14:cNvPr>
              <p14:cNvContentPartPr/>
              <p14:nvPr/>
            </p14:nvContentPartPr>
            <p14:xfrm>
              <a:off x="1075360" y="1299680"/>
              <a:ext cx="511200" cy="498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4DAE610-4438-4D6B-A1A5-0D1AD3EBF2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7360" y="1281680"/>
                <a:ext cx="546840" cy="53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4345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2" y="791989"/>
            <a:ext cx="11057007" cy="4948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6960" y="590345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329</a:t>
            </a:r>
            <a:r>
              <a:rPr lang="ko-KR" altLang="en-US" dirty="0"/>
              <a:t>쪽</a:t>
            </a:r>
            <a:r>
              <a:rPr lang="en-US" altLang="ko-KR" dirty="0"/>
              <a:t>~331</a:t>
            </a:r>
            <a:r>
              <a:rPr lang="ko-KR" altLang="en-US" dirty="0"/>
              <a:t>쪽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2259278E-C75D-4124-974F-B863905424AB}"/>
                  </a:ext>
                </a:extLst>
              </p14:cNvPr>
              <p14:cNvContentPartPr/>
              <p14:nvPr/>
            </p14:nvContentPartPr>
            <p14:xfrm>
              <a:off x="11683840" y="203120"/>
              <a:ext cx="163080" cy="2138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259278E-C75D-4124-974F-B863905424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65840" y="185120"/>
                <a:ext cx="198720" cy="2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4116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1287188"/>
            <a:ext cx="10227733" cy="44742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2F4AE495-D876-48AC-AC2B-666B11AA5ED0}"/>
                  </a:ext>
                </a:extLst>
              </p14:cNvPr>
              <p14:cNvContentPartPr/>
              <p14:nvPr/>
            </p14:nvContentPartPr>
            <p14:xfrm>
              <a:off x="11582320" y="436760"/>
              <a:ext cx="376920" cy="3358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F4AE495-D876-48AC-AC2B-666B11AA5E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64320" y="418760"/>
                <a:ext cx="412560" cy="3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871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433387"/>
            <a:ext cx="10048875" cy="5991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2362320" y="1454040"/>
              <a:ext cx="4623120" cy="37976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2960" y="1444680"/>
                <a:ext cx="4641840" cy="38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4946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1382" y="829961"/>
            <a:ext cx="322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334</a:t>
            </a:r>
            <a:r>
              <a:rPr lang="ko-KR" altLang="en-US" dirty="0"/>
              <a:t>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04" y="1471937"/>
            <a:ext cx="9794789" cy="437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5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583" r="3750" b="34074"/>
          <a:stretch/>
        </p:blipFill>
        <p:spPr>
          <a:xfrm>
            <a:off x="558799" y="894080"/>
            <a:ext cx="11312897" cy="4897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CFFAFAF6-97B8-4A87-AF88-96A56CEADFBC}"/>
                  </a:ext>
                </a:extLst>
              </p14:cNvPr>
              <p14:cNvContentPartPr/>
              <p14:nvPr/>
            </p14:nvContentPartPr>
            <p14:xfrm>
              <a:off x="11541640" y="191240"/>
              <a:ext cx="163800" cy="520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FFAFAF6-97B8-4A87-AF88-96A56CEADF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23640" y="173240"/>
                <a:ext cx="199440" cy="55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976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10" y="1594026"/>
            <a:ext cx="4210050" cy="2486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3811" b="50000"/>
          <a:stretch/>
        </p:blipFill>
        <p:spPr>
          <a:xfrm>
            <a:off x="1804061" y="3814496"/>
            <a:ext cx="3225040" cy="928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AB729EB-DFFF-40A9-9F5B-2FB245C90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482" b="94155"/>
          <a:stretch/>
        </p:blipFill>
        <p:spPr>
          <a:xfrm>
            <a:off x="5363791" y="1190029"/>
            <a:ext cx="6330599" cy="6208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xmlns="" id="{2BB0436A-C1C8-4CD5-851E-325AF9FA22B7}"/>
                  </a:ext>
                </a:extLst>
              </p14:cNvPr>
              <p14:cNvContentPartPr/>
              <p14:nvPr/>
            </p14:nvContentPartPr>
            <p14:xfrm>
              <a:off x="8310936" y="1413669"/>
              <a:ext cx="2052720" cy="403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BB0436A-C1C8-4CD5-851E-325AF9FA22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92936" y="1395669"/>
                <a:ext cx="20883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5B19A0AD-437E-4D2C-A78F-7E536E2E7B52}"/>
                  </a:ext>
                </a:extLst>
              </p14:cNvPr>
              <p14:cNvContentPartPr/>
              <p14:nvPr/>
            </p14:nvContentPartPr>
            <p14:xfrm>
              <a:off x="5395296" y="1646589"/>
              <a:ext cx="2479320" cy="669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B19A0AD-437E-4D2C-A78F-7E536E2E7B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77296" y="1628589"/>
                <a:ext cx="25149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xmlns="" id="{203B9D61-AD5A-4E42-9C31-BEF12C203685}"/>
                  </a:ext>
                </a:extLst>
              </p14:cNvPr>
              <p14:cNvContentPartPr/>
              <p14:nvPr/>
            </p14:nvContentPartPr>
            <p14:xfrm>
              <a:off x="5791360" y="1971080"/>
              <a:ext cx="366120" cy="6710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03B9D61-AD5A-4E42-9C31-BEF12C2036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3360" y="1953080"/>
                <a:ext cx="401760" cy="706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13CF564-57F3-4097-97A1-7713A771427E}"/>
              </a:ext>
            </a:extLst>
          </p:cNvPr>
          <p:cNvSpPr txBox="1"/>
          <p:nvPr/>
        </p:nvSpPr>
        <p:spPr>
          <a:xfrm>
            <a:off x="6807200" y="2367280"/>
            <a:ext cx="355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Php </a:t>
            </a:r>
            <a:r>
              <a:rPr lang="ko-KR" altLang="en-US" dirty="0"/>
              <a:t>폴더에서 열기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FC42248-34B1-4061-89E4-CF0E8F2C7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708" r="39470" b="10417"/>
          <a:stretch/>
        </p:blipFill>
        <p:spPr>
          <a:xfrm>
            <a:off x="5395296" y="3407527"/>
            <a:ext cx="6330599" cy="14277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xmlns="" id="{9B9BA458-BA86-44C7-85E1-E55E561764EB}"/>
                  </a:ext>
                </a:extLst>
              </p14:cNvPr>
              <p14:cNvContentPartPr/>
              <p14:nvPr/>
            </p14:nvContentPartPr>
            <p14:xfrm>
              <a:off x="8717440" y="3772880"/>
              <a:ext cx="2255760" cy="352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9B9BA458-BA86-44C7-85E1-E55E561764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9440" y="3754880"/>
                <a:ext cx="22914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xmlns="" id="{5C3F2F0F-5AD5-4A67-83A6-BC0961A4C50D}"/>
                  </a:ext>
                </a:extLst>
              </p14:cNvPr>
              <p14:cNvContentPartPr/>
              <p14:nvPr/>
            </p14:nvContentPartPr>
            <p14:xfrm>
              <a:off x="5557360" y="4104800"/>
              <a:ext cx="72180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C3F2F0F-5AD5-4A67-83A6-BC0961A4C5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39360" y="4086800"/>
                <a:ext cx="75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xmlns="" id="{2D136801-52C3-468B-8696-10AD9B3FA137}"/>
                  </a:ext>
                </a:extLst>
              </p14:cNvPr>
              <p14:cNvContentPartPr/>
              <p14:nvPr/>
            </p14:nvContentPartPr>
            <p14:xfrm>
              <a:off x="8636080" y="4562000"/>
              <a:ext cx="1930680" cy="104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D136801-52C3-468B-8696-10AD9B3FA13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18080" y="4544000"/>
                <a:ext cx="19663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xmlns="" id="{1194777D-C6B5-469A-8CA4-7012FB6678D7}"/>
                  </a:ext>
                </a:extLst>
              </p14:cNvPr>
              <p14:cNvContentPartPr/>
              <p14:nvPr/>
            </p14:nvContentPartPr>
            <p14:xfrm>
              <a:off x="5780920" y="4837760"/>
              <a:ext cx="3342960" cy="190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1194777D-C6B5-469A-8CA4-7012FB6678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62920" y="4819760"/>
                <a:ext cx="3378600" cy="547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9E7A90F-1B72-4416-A284-F829CB46C3C9}"/>
              </a:ext>
            </a:extLst>
          </p:cNvPr>
          <p:cNvSpPr txBox="1"/>
          <p:nvPr/>
        </p:nvSpPr>
        <p:spPr>
          <a:xfrm>
            <a:off x="6456806" y="5542247"/>
            <a:ext cx="533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Cd</a:t>
            </a:r>
            <a:r>
              <a:rPr lang="ko-KR" altLang="en-US" dirty="0"/>
              <a:t> </a:t>
            </a:r>
            <a:r>
              <a:rPr lang="en-US" altLang="ko-KR" dirty="0"/>
              <a:t>..</a:t>
            </a:r>
            <a:r>
              <a:rPr lang="ko-KR" altLang="en-US" dirty="0"/>
              <a:t> 으로 전 폴더로 간 다음</a:t>
            </a:r>
            <a:r>
              <a:rPr lang="en-US" altLang="ko-KR" dirty="0"/>
              <a:t>, </a:t>
            </a:r>
            <a:r>
              <a:rPr lang="ko-KR" altLang="en-US" dirty="0"/>
              <a:t>학번 폴더에서 열기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xmlns="" id="{6B512C96-F2C3-4AC1-AEF4-423055EFDA1E}"/>
                  </a:ext>
                </a:extLst>
              </p14:cNvPr>
              <p14:cNvContentPartPr/>
              <p14:nvPr/>
            </p14:nvContentPartPr>
            <p14:xfrm>
              <a:off x="6035560" y="5147785"/>
              <a:ext cx="366120" cy="6710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6B512C96-F2C3-4AC1-AEF4-423055EFDA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7560" y="5129785"/>
                <a:ext cx="401760" cy="7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43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834" r="2083" b="26815"/>
          <a:stretch/>
        </p:blipFill>
        <p:spPr>
          <a:xfrm>
            <a:off x="873760" y="919480"/>
            <a:ext cx="10617200" cy="5019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57873111-4698-4EDC-999B-18A272A53C90}"/>
                  </a:ext>
                </a:extLst>
              </p14:cNvPr>
              <p14:cNvContentPartPr/>
              <p14:nvPr/>
            </p14:nvContentPartPr>
            <p14:xfrm>
              <a:off x="11724520" y="457280"/>
              <a:ext cx="91800" cy="2440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7873111-4698-4EDC-999B-18A272A53C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06520" y="439280"/>
                <a:ext cx="1274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ED3BB532-9D16-49CC-9386-3915E2E99F0D}"/>
                  </a:ext>
                </a:extLst>
              </p14:cNvPr>
              <p14:cNvContentPartPr/>
              <p14:nvPr/>
            </p14:nvContentPartPr>
            <p14:xfrm>
              <a:off x="11734960" y="863720"/>
              <a:ext cx="1044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D3BB532-9D16-49CC-9386-3915E2E99F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6960" y="845720"/>
                <a:ext cx="460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741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9762" y="510746"/>
            <a:ext cx="265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345 </a:t>
            </a:r>
            <a:r>
              <a:rPr lang="ko-KR" altLang="en-US" dirty="0" err="1"/>
              <a:t>메소드</a:t>
            </a:r>
            <a:r>
              <a:rPr lang="ko-KR" altLang="en-US" dirty="0"/>
              <a:t> 체인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2595" t="3166" r="25952" b="18984"/>
          <a:stretch/>
        </p:blipFill>
        <p:spPr>
          <a:xfrm>
            <a:off x="2161080" y="1066800"/>
            <a:ext cx="6444440" cy="459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2508120" y="1619280"/>
              <a:ext cx="6617160" cy="426132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760" y="1609920"/>
                <a:ext cx="663588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449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0302" y="321275"/>
            <a:ext cx="523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348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0154" t="2445" r="26120" b="20519"/>
          <a:stretch/>
        </p:blipFill>
        <p:spPr>
          <a:xfrm>
            <a:off x="1747520" y="833120"/>
            <a:ext cx="8300720" cy="56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9" y="1566752"/>
            <a:ext cx="11906642" cy="39907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454" y="212428"/>
            <a:ext cx="2204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오후수업 </a:t>
            </a:r>
            <a:endParaRPr lang="en-US" altLang="ko-KR" dirty="0"/>
          </a:p>
          <a:p>
            <a:r>
              <a:rPr lang="ko-KR" altLang="en-US" dirty="0"/>
              <a:t>다시</a:t>
            </a:r>
            <a:r>
              <a:rPr lang="en-US" altLang="ko-KR" dirty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959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235"/>
            <a:ext cx="12192000" cy="49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49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06" y="276672"/>
            <a:ext cx="10511481" cy="50663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5488" y="5780782"/>
            <a:ext cx="2339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$result-&gt;hello();</a:t>
            </a:r>
          </a:p>
          <a:p>
            <a:r>
              <a:rPr lang="en-US" altLang="ko-KR" sz="2000" dirty="0"/>
              <a:t>$result-&gt;greeting();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041958F8-4C88-4647-B003-930FB095DD72}"/>
                  </a:ext>
                </a:extLst>
              </p14:cNvPr>
              <p14:cNvContentPartPr/>
              <p14:nvPr/>
            </p14:nvContentPartPr>
            <p14:xfrm>
              <a:off x="893920" y="5096600"/>
              <a:ext cx="2134080" cy="46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41958F8-4C88-4647-B003-930FB095DD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920" y="5078600"/>
                <a:ext cx="21697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233F785D-6A2A-4B84-A6D3-35796D98EDD5}"/>
                  </a:ext>
                </a:extLst>
              </p14:cNvPr>
              <p14:cNvContentPartPr/>
              <p14:nvPr/>
            </p14:nvContentPartPr>
            <p14:xfrm>
              <a:off x="1087240" y="5222240"/>
              <a:ext cx="417240" cy="10875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33F785D-6A2A-4B84-A6D3-35796D98ED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9240" y="5204240"/>
                <a:ext cx="452880" cy="112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850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750" b="1682"/>
          <a:stretch/>
        </p:blipFill>
        <p:spPr>
          <a:xfrm>
            <a:off x="167640" y="450839"/>
            <a:ext cx="11856720" cy="57162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BA06C831-7E7F-41B0-A935-F198598361EC}"/>
                  </a:ext>
                </a:extLst>
              </p14:cNvPr>
              <p14:cNvContentPartPr/>
              <p14:nvPr/>
            </p14:nvContentPartPr>
            <p14:xfrm>
              <a:off x="2702560" y="5987960"/>
              <a:ext cx="1981440" cy="41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A06C831-7E7F-41B0-A935-F198598361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4560" y="5969960"/>
                <a:ext cx="20170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BFECF7B7-8432-4B57-814F-F4EB0292A16E}"/>
                  </a:ext>
                </a:extLst>
              </p14:cNvPr>
              <p14:cNvContentPartPr/>
              <p14:nvPr/>
            </p14:nvContentPartPr>
            <p14:xfrm>
              <a:off x="1655680" y="4045400"/>
              <a:ext cx="634680" cy="886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FECF7B7-8432-4B57-814F-F4EB0292A1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7680" y="4027400"/>
                <a:ext cx="670320" cy="9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8E435D7E-45C8-4BD3-87BF-9FE77E5EBB09}"/>
                  </a:ext>
                </a:extLst>
              </p14:cNvPr>
              <p14:cNvContentPartPr/>
              <p14:nvPr/>
            </p14:nvContentPartPr>
            <p14:xfrm>
              <a:off x="707800" y="5669360"/>
              <a:ext cx="511920" cy="541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E435D7E-45C8-4BD3-87BF-9FE77E5EBB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800" y="5651360"/>
                <a:ext cx="5475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CD844753-6C59-4E59-BC0D-4BEA3478E6D9}"/>
                  </a:ext>
                </a:extLst>
              </p14:cNvPr>
              <p14:cNvContentPartPr/>
              <p14:nvPr/>
            </p14:nvContentPartPr>
            <p14:xfrm>
              <a:off x="2235280" y="5190920"/>
              <a:ext cx="162720" cy="31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D844753-6C59-4E59-BC0D-4BEA3478E6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7280" y="5172920"/>
                <a:ext cx="198360" cy="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384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7" y="0"/>
            <a:ext cx="11354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7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11" y="0"/>
            <a:ext cx="1152877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8B60F7DD-7DEF-4B69-B08C-195A26577C9C}"/>
                  </a:ext>
                </a:extLst>
              </p14:cNvPr>
              <p14:cNvContentPartPr/>
              <p14:nvPr/>
            </p14:nvContentPartPr>
            <p14:xfrm>
              <a:off x="1026040" y="2997080"/>
              <a:ext cx="2174760" cy="1006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B60F7DD-7DEF-4B69-B08C-195A26577C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040" y="2979080"/>
                <a:ext cx="2210400" cy="1041840"/>
              </a:xfrm>
              <a:prstGeom prst="rect">
                <a:avLst/>
              </a:prstGeom>
            </p:spPr>
          </p:pic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55DB59F-D9A0-477C-A686-3EE2482AA7DA}"/>
              </a:ext>
            </a:extLst>
          </p:cNvPr>
          <p:cNvSpPr txBox="1"/>
          <p:nvPr/>
        </p:nvSpPr>
        <p:spPr>
          <a:xfrm>
            <a:off x="3200800" y="1229360"/>
            <a:ext cx="230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 </a:t>
            </a:r>
            <a:r>
              <a:rPr lang="ko-KR" altLang="en-US" sz="1400" dirty="0">
                <a:solidFill>
                  <a:schemeClr val="bg1"/>
                </a:solidFill>
              </a:rPr>
              <a:t>대림이 </a:t>
            </a:r>
            <a:r>
              <a:rPr lang="en-US" altLang="ko-KR" sz="1400" dirty="0">
                <a:solidFill>
                  <a:schemeClr val="bg1"/>
                </a:solidFill>
              </a:rPr>
              <a:t>// </a:t>
            </a:r>
            <a:r>
              <a:rPr lang="ko-KR" altLang="en-US" sz="1400" dirty="0" err="1">
                <a:solidFill>
                  <a:schemeClr val="bg1"/>
                </a:solidFill>
              </a:rPr>
              <a:t>대숙이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397F13A9-9B20-451C-B837-3FDABB6707A4}"/>
              </a:ext>
            </a:extLst>
          </p:cNvPr>
          <p:cNvSpPr txBox="1"/>
          <p:nvPr/>
        </p:nvSpPr>
        <p:spPr>
          <a:xfrm>
            <a:off x="3668160" y="2194560"/>
            <a:ext cx="282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 </a:t>
            </a:r>
            <a:r>
              <a:rPr lang="ko-KR" altLang="en-US" sz="1400" dirty="0">
                <a:solidFill>
                  <a:schemeClr val="bg1"/>
                </a:solidFill>
              </a:rPr>
              <a:t>대림대학교 </a:t>
            </a:r>
            <a:r>
              <a:rPr lang="en-US" altLang="ko-KR" sz="1400" dirty="0">
                <a:solidFill>
                  <a:schemeClr val="bg1"/>
                </a:solidFill>
              </a:rPr>
              <a:t>&gt;&gt;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C9E4856-B4C0-417F-9922-E44E63020B9B}"/>
              </a:ext>
            </a:extLst>
          </p:cNvPr>
          <p:cNvSpPr txBox="1"/>
          <p:nvPr/>
        </p:nvSpPr>
        <p:spPr>
          <a:xfrm>
            <a:off x="4145680" y="2490688"/>
            <a:ext cx="282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</a:rPr>
              <a:t>대림이짱이에요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C30AB18-E663-4DB5-8732-C7F4C5F92BD9}"/>
              </a:ext>
            </a:extLst>
          </p:cNvPr>
          <p:cNvSpPr txBox="1"/>
          <p:nvPr/>
        </p:nvSpPr>
        <p:spPr>
          <a:xfrm>
            <a:off x="2113420" y="4696897"/>
            <a:ext cx="282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 대림대학교 </a:t>
            </a:r>
            <a:r>
              <a:rPr lang="en-US" altLang="ko-KR" sz="1400" dirty="0">
                <a:solidFill>
                  <a:schemeClr val="bg1"/>
                </a:solidFill>
              </a:rPr>
              <a:t>&gt;&gt; </a:t>
            </a:r>
            <a:r>
              <a:rPr lang="ko-KR" altLang="en-US" sz="1400" dirty="0" err="1">
                <a:solidFill>
                  <a:schemeClr val="bg1"/>
                </a:solidFill>
              </a:rPr>
              <a:t>대림이짱이에요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6E9AEC4-405C-43ED-B7EB-9CE16B2AD316}"/>
              </a:ext>
            </a:extLst>
          </p:cNvPr>
          <p:cNvSpPr txBox="1"/>
          <p:nvPr/>
        </p:nvSpPr>
        <p:spPr>
          <a:xfrm>
            <a:off x="2113420" y="5499417"/>
            <a:ext cx="282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 대림대학교 </a:t>
            </a:r>
            <a:r>
              <a:rPr lang="en-US" altLang="ko-KR" sz="1400" dirty="0">
                <a:solidFill>
                  <a:schemeClr val="bg1"/>
                </a:solidFill>
              </a:rPr>
              <a:t>&gt;&gt; </a:t>
            </a:r>
            <a:r>
              <a:rPr lang="ko-KR" altLang="en-US" sz="1400" dirty="0" err="1">
                <a:solidFill>
                  <a:schemeClr val="bg1"/>
                </a:solidFill>
              </a:rPr>
              <a:t>대림이짱이에요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35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27" y="486561"/>
            <a:ext cx="8805262" cy="5229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20600" y="1136520"/>
              <a:ext cx="1295640" cy="34549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1127160"/>
                <a:ext cx="1314360" cy="34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/>
              <p14:cNvContentPartPr/>
              <p14:nvPr/>
            </p14:nvContentPartPr>
            <p14:xfrm>
              <a:off x="1568520" y="1523880"/>
              <a:ext cx="2521080" cy="264204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9160" y="1514520"/>
                <a:ext cx="2539800" cy="26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72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75519" y="776734"/>
            <a:ext cx="4731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165</a:t>
            </a:r>
            <a:r>
              <a:rPr lang="ko-KR" altLang="en-US" dirty="0"/>
              <a:t>쪽 오류연산자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php </a:t>
            </a:r>
            <a:r>
              <a:rPr lang="ko-KR" altLang="en-US" dirty="0"/>
              <a:t>는 오류제어연산자 </a:t>
            </a:r>
            <a:r>
              <a:rPr lang="en-US" altLang="ko-KR" dirty="0"/>
              <a:t>@</a:t>
            </a:r>
            <a:r>
              <a:rPr lang="ko-KR" altLang="en-US" dirty="0"/>
              <a:t>를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오류 제어 연산자를 코드 앞에 붙여서 사용하면 발생된 오류 메시지를 무시하게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3270" t="869" r="924" b="62963"/>
          <a:stretch/>
        </p:blipFill>
        <p:spPr>
          <a:xfrm>
            <a:off x="1056639" y="4191200"/>
            <a:ext cx="4205103" cy="2006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3DAB869-C6ED-41FE-8DFC-1469DCCB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92" b="39506"/>
          <a:stretch/>
        </p:blipFill>
        <p:spPr>
          <a:xfrm>
            <a:off x="585307" y="455120"/>
            <a:ext cx="5316316" cy="3316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xmlns="" id="{BCB1166D-E45B-4131-854E-CFE8228C6E33}"/>
                  </a:ext>
                </a:extLst>
              </p14:cNvPr>
              <p14:cNvContentPartPr/>
              <p14:nvPr/>
            </p14:nvContentPartPr>
            <p14:xfrm>
              <a:off x="142240" y="1564640"/>
              <a:ext cx="1341360" cy="36781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CB1166D-E45B-4131-854E-CFE8228C6E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0" y="1546640"/>
                <a:ext cx="1377000" cy="37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xmlns="" id="{83D1FC4B-8E21-4BCF-8C1A-87A92FFD3854}"/>
                  </a:ext>
                </a:extLst>
              </p14:cNvPr>
              <p14:cNvContentPartPr/>
              <p14:nvPr/>
            </p14:nvContentPartPr>
            <p14:xfrm>
              <a:off x="453640" y="1941560"/>
              <a:ext cx="1152000" cy="38296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3D1FC4B-8E21-4BCF-8C1A-87A92FFD38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640" y="1923560"/>
                <a:ext cx="1187640" cy="38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xmlns="" id="{B6CFDEF1-4E0C-4FAB-9CBC-F4DC1701B6BC}"/>
                  </a:ext>
                </a:extLst>
              </p14:cNvPr>
              <p14:cNvContentPartPr/>
              <p14:nvPr/>
            </p14:nvContentPartPr>
            <p14:xfrm>
              <a:off x="2286040" y="2247920"/>
              <a:ext cx="2826720" cy="38890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6CFDEF1-4E0C-4FAB-9CBC-F4DC1701B6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8040" y="2229920"/>
                <a:ext cx="2862360" cy="39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xmlns="" id="{4E70280F-B650-46C1-92CD-C6D59EA74C7C}"/>
                  </a:ext>
                </a:extLst>
              </p14:cNvPr>
              <p14:cNvContentPartPr/>
              <p14:nvPr/>
            </p14:nvContentPartPr>
            <p14:xfrm>
              <a:off x="1605280" y="3294440"/>
              <a:ext cx="3180600" cy="637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E70280F-B650-46C1-92CD-C6D59EA74C7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0280" y="3204440"/>
                <a:ext cx="32702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xmlns="" id="{6206FC7B-0D4C-4916-89BA-CDA67E297A76}"/>
                  </a:ext>
                </a:extLst>
              </p14:cNvPr>
              <p14:cNvContentPartPr/>
              <p14:nvPr/>
            </p14:nvContentPartPr>
            <p14:xfrm>
              <a:off x="1716880" y="2814200"/>
              <a:ext cx="6035400" cy="5796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206FC7B-0D4C-4916-89BA-CDA67E297A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71880" y="2724200"/>
                <a:ext cx="6125040" cy="7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3650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6785" y="400359"/>
            <a:ext cx="190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353</a:t>
            </a:r>
            <a:r>
              <a:rPr lang="ko-KR" altLang="en-US" dirty="0"/>
              <a:t>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49"/>
            <a:ext cx="12192000" cy="3044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2BEECCD-4FE3-4EEF-88FE-53320A26E2C5}"/>
              </a:ext>
            </a:extLst>
          </p:cNvPr>
          <p:cNvSpPr txBox="1"/>
          <p:nvPr/>
        </p:nvSpPr>
        <p:spPr>
          <a:xfrm>
            <a:off x="1752600" y="497839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__construct()</a:t>
            </a:r>
            <a:r>
              <a:rPr lang="ko-KR" altLang="en-US" dirty="0"/>
              <a:t>메서드는 </a:t>
            </a:r>
            <a:r>
              <a:rPr lang="ko-KR" altLang="en-US" dirty="0" err="1"/>
              <a:t>객채</a:t>
            </a:r>
            <a:r>
              <a:rPr lang="ko-KR" altLang="en-US" dirty="0"/>
              <a:t> 생성 시 초기값 설정을 해주는 특수 메서드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31427E3E-59F8-4B74-9AED-0A938C61F631}"/>
                  </a:ext>
                </a:extLst>
              </p14:cNvPr>
              <p14:cNvContentPartPr/>
              <p14:nvPr/>
            </p14:nvContentPartPr>
            <p14:xfrm>
              <a:off x="2214760" y="2395160"/>
              <a:ext cx="1422720" cy="234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1427E3E-59F8-4B74-9AED-0A938C61F6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6760" y="2377160"/>
                <a:ext cx="14583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81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" y="2204215"/>
            <a:ext cx="12192000" cy="42124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3" y="247651"/>
            <a:ext cx="12192000" cy="41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58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886" y="634314"/>
            <a:ext cx="7545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접근제한자</a:t>
            </a:r>
            <a:r>
              <a:rPr lang="ko-KR" altLang="en-US" dirty="0"/>
              <a:t> 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플라이빗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개인적 클래스 </a:t>
            </a:r>
            <a:r>
              <a:rPr lang="ko-KR" altLang="en-US" dirty="0" err="1"/>
              <a:t>내부안에서만</a:t>
            </a:r>
            <a:r>
              <a:rPr lang="ko-KR" altLang="en-US" dirty="0"/>
              <a:t> 사용</a:t>
            </a:r>
            <a:r>
              <a:rPr lang="en-US" altLang="ko-KR" dirty="0"/>
              <a:t>////</a:t>
            </a:r>
            <a:r>
              <a:rPr lang="ko-KR" altLang="en-US" dirty="0" err="1"/>
              <a:t>프로텍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21" y="1834643"/>
            <a:ext cx="6219825" cy="4524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3054240" y="3753000"/>
              <a:ext cx="2902320" cy="221652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4880" y="3743640"/>
                <a:ext cx="2921040" cy="22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8EC3B64E-4B79-4D72-9018-18FB02FCC0B1}"/>
                  </a:ext>
                </a:extLst>
              </p14:cNvPr>
              <p14:cNvContentPartPr/>
              <p14:nvPr/>
            </p14:nvContentPartPr>
            <p14:xfrm>
              <a:off x="11988760" y="1036160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EC3B64E-4B79-4D72-9018-18FB02FCC0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70760" y="10181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F2E38CF5-D855-4610-91FA-E55B379FF9B3}"/>
                  </a:ext>
                </a:extLst>
              </p14:cNvPr>
              <p14:cNvContentPartPr/>
              <p14:nvPr/>
            </p14:nvContentPartPr>
            <p14:xfrm>
              <a:off x="11755120" y="253880"/>
              <a:ext cx="163080" cy="3661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2E38CF5-D855-4610-91FA-E55B379FF9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37120" y="235880"/>
                <a:ext cx="198720" cy="4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665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85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2411" y="1861751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363</a:t>
            </a:r>
            <a:r>
              <a:rPr lang="ko-KR" altLang="en-US" dirty="0"/>
              <a:t>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2660917-F666-4272-AB8B-D5362839F30F}"/>
              </a:ext>
            </a:extLst>
          </p:cNvPr>
          <p:cNvSpPr txBox="1"/>
          <p:nvPr/>
        </p:nvSpPr>
        <p:spPr>
          <a:xfrm>
            <a:off x="3576319" y="3429000"/>
            <a:ext cx="469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Extend </a:t>
            </a:r>
            <a:r>
              <a:rPr lang="ko-KR" altLang="en-US" dirty="0">
                <a:solidFill>
                  <a:schemeClr val="bg1"/>
                </a:solidFill>
              </a:rPr>
              <a:t>사용해서 클래스 상속하기</a:t>
            </a:r>
          </a:p>
        </p:txBody>
      </p:sp>
    </p:spTree>
    <p:extLst>
      <p:ext uri="{BB962C8B-B14F-4D97-AF65-F5344CB8AC3E}">
        <p14:creationId xmlns:p14="http://schemas.microsoft.com/office/powerpoint/2010/main" val="2808066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977" y="0"/>
            <a:ext cx="1383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372</a:t>
            </a:r>
          </a:p>
          <a:p>
            <a:r>
              <a:rPr lang="ko-KR" altLang="en-US" dirty="0"/>
              <a:t>덮어쓰기 </a:t>
            </a:r>
            <a:endParaRPr lang="en-US" altLang="ko-KR" dirty="0"/>
          </a:p>
          <a:p>
            <a:r>
              <a:rPr lang="ko-KR" altLang="en-US" dirty="0" err="1"/>
              <a:t>오버라이딩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" y="923330"/>
            <a:ext cx="11812906" cy="57349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37" y="2241510"/>
            <a:ext cx="8626981" cy="44168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C5B5AB91-1E9E-46E0-B353-12FA455991C1}"/>
                  </a:ext>
                </a:extLst>
              </p14:cNvPr>
              <p14:cNvContentPartPr/>
              <p14:nvPr/>
            </p14:nvContentPartPr>
            <p14:xfrm>
              <a:off x="11552040" y="264040"/>
              <a:ext cx="235080" cy="3052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5B5AB91-1E9E-46E0-B353-12FA455991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34040" y="246040"/>
                <a:ext cx="2707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83024B5B-F4DC-4302-9DF2-5EE1EF2E7B7F}"/>
                  </a:ext>
                </a:extLst>
              </p14:cNvPr>
              <p14:cNvContentPartPr/>
              <p14:nvPr/>
            </p14:nvContentPartPr>
            <p14:xfrm>
              <a:off x="11684160" y="731680"/>
              <a:ext cx="10440" cy="712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3024B5B-F4DC-4302-9DF2-5EE1EF2E7B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66160" y="713680"/>
                <a:ext cx="4608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5694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593"/>
            <a:ext cx="12192000" cy="4510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C3881D98-513E-4E54-AD5C-2FBFDC738B5C}"/>
                  </a:ext>
                </a:extLst>
              </p14:cNvPr>
              <p14:cNvContentPartPr/>
              <p14:nvPr/>
            </p14:nvContentPartPr>
            <p14:xfrm>
              <a:off x="11815960" y="487520"/>
              <a:ext cx="134280" cy="3358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3881D98-513E-4E54-AD5C-2FBFDC738B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97960" y="469520"/>
                <a:ext cx="1699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7EF1C456-274C-4DA3-9C13-4B8C934394AE}"/>
                  </a:ext>
                </a:extLst>
              </p14:cNvPr>
              <p14:cNvContentPartPr/>
              <p14:nvPr/>
            </p14:nvContentPartPr>
            <p14:xfrm>
              <a:off x="11714440" y="995840"/>
              <a:ext cx="91800" cy="71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EF1C456-274C-4DA3-9C13-4B8C934394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96440" y="977840"/>
                <a:ext cx="12744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9474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4953"/>
          <a:stretch/>
        </p:blipFill>
        <p:spPr>
          <a:xfrm>
            <a:off x="7609842" y="264088"/>
            <a:ext cx="3521652" cy="5619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09107" y="6067474"/>
            <a:ext cx="2652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만들어야 하는데 안 만들어 줘서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1C327D7-6ABB-4722-A4EF-D64995F23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588"/>
          <a:stretch/>
        </p:blipFill>
        <p:spPr>
          <a:xfrm>
            <a:off x="606030" y="264088"/>
            <a:ext cx="5612044" cy="54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4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9860" y="590104"/>
            <a:ext cx="6153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374?378?</a:t>
            </a:r>
          </a:p>
          <a:p>
            <a:endParaRPr lang="en-US" altLang="ko-KR" dirty="0"/>
          </a:p>
          <a:p>
            <a:r>
              <a:rPr lang="ko-KR" altLang="en-US" dirty="0"/>
              <a:t>추상클래스는 상속받는다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9" y="1844433"/>
            <a:ext cx="9308757" cy="44952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C93E121F-D68C-4950-B81A-EDBD4E91A142}"/>
                  </a:ext>
                </a:extLst>
              </p14:cNvPr>
              <p14:cNvContentPartPr/>
              <p14:nvPr/>
            </p14:nvContentPartPr>
            <p14:xfrm>
              <a:off x="11938000" y="823040"/>
              <a:ext cx="20520" cy="1018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93E121F-D68C-4950-B81A-EDBD4E91A1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20000" y="805040"/>
                <a:ext cx="561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1F7FD992-2099-4659-A5E2-0096D9C92F01}"/>
                  </a:ext>
                </a:extLst>
              </p14:cNvPr>
              <p14:cNvContentPartPr/>
              <p14:nvPr/>
            </p14:nvContentPartPr>
            <p14:xfrm>
              <a:off x="11836480" y="315080"/>
              <a:ext cx="105840" cy="2340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F7FD992-2099-4659-A5E2-0096D9C92F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18480" y="297080"/>
                <a:ext cx="141480" cy="2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518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" y="2391822"/>
            <a:ext cx="11831110" cy="39038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8017" y="165306"/>
            <a:ext cx="86167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//trait </a:t>
            </a:r>
            <a:r>
              <a:rPr lang="ko-KR" altLang="en-US" dirty="0"/>
              <a:t>혼자 객체를 </a:t>
            </a:r>
            <a:r>
              <a:rPr lang="ko-KR" altLang="en-US" dirty="0" err="1"/>
              <a:t>만들수</a:t>
            </a:r>
            <a:r>
              <a:rPr lang="ko-KR" altLang="en-US" dirty="0"/>
              <a:t> 없다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뉴</a:t>
            </a:r>
            <a:r>
              <a:rPr lang="ko-KR" altLang="en-US" dirty="0"/>
              <a:t> 인터페이스 </a:t>
            </a:r>
            <a:endParaRPr lang="en-US" altLang="ko-KR" dirty="0"/>
          </a:p>
          <a:p>
            <a:r>
              <a:rPr lang="ko-KR" altLang="en-US" dirty="0" err="1"/>
              <a:t>뉴</a:t>
            </a:r>
            <a:r>
              <a:rPr lang="ko-KR" altLang="en-US" dirty="0"/>
              <a:t> 추상클래스 혼자 </a:t>
            </a:r>
            <a:r>
              <a:rPr lang="en-US" altLang="ko-KR" dirty="0"/>
              <a:t>x</a:t>
            </a:r>
          </a:p>
          <a:p>
            <a:r>
              <a:rPr lang="ko-KR" altLang="en-US" dirty="0" err="1"/>
              <a:t>다른클래스에</a:t>
            </a:r>
            <a:r>
              <a:rPr lang="en-US" altLang="ko-KR" dirty="0"/>
              <a:t> </a:t>
            </a:r>
            <a:r>
              <a:rPr lang="ko-KR" altLang="en-US" dirty="0" err="1"/>
              <a:t>삽입해야함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trait </a:t>
            </a:r>
            <a:r>
              <a:rPr lang="ko-KR" altLang="en-US" dirty="0"/>
              <a:t>도 상속된다</a:t>
            </a:r>
            <a:r>
              <a:rPr lang="en-US" altLang="ko-KR" dirty="0"/>
              <a:t>/.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317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0961" y="830172"/>
            <a:ext cx="28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398</a:t>
            </a:r>
            <a:r>
              <a:rPr lang="ko-KR" altLang="en-US" dirty="0"/>
              <a:t>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848" y="277060"/>
            <a:ext cx="8114808" cy="39983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11" y="2121947"/>
            <a:ext cx="8213124" cy="4014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/>
              <p14:cNvContentPartPr/>
              <p14:nvPr/>
            </p14:nvContentPartPr>
            <p14:xfrm>
              <a:off x="3168720" y="1104840"/>
              <a:ext cx="2241720" cy="389304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9360" y="1095480"/>
                <a:ext cx="226044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968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9EF0734-27AA-457D-8CC0-AD1AB17A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17" b="33192"/>
          <a:stretch/>
        </p:blipFill>
        <p:spPr>
          <a:xfrm>
            <a:off x="914400" y="1348907"/>
            <a:ext cx="4399280" cy="29601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00C22E1-59F9-4C43-8247-927C0B8BC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17" r="916" b="78089"/>
          <a:stretch/>
        </p:blipFill>
        <p:spPr>
          <a:xfrm>
            <a:off x="1600200" y="4647646"/>
            <a:ext cx="3251200" cy="970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DA7AF6-2EEB-4F44-AB35-40B8DC016542}"/>
              </a:ext>
            </a:extLst>
          </p:cNvPr>
          <p:cNvSpPr txBox="1"/>
          <p:nvPr/>
        </p:nvSpPr>
        <p:spPr>
          <a:xfrm>
            <a:off x="6096000" y="1900039"/>
            <a:ext cx="59586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</a:t>
            </a:r>
            <a:r>
              <a:rPr lang="ko-KR" altLang="en-US" dirty="0"/>
              <a:t>하위 디렉터리</a:t>
            </a:r>
            <a:r>
              <a:rPr lang="en-US" altLang="ko-KR" dirty="0"/>
              <a:t>-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./ </a:t>
            </a:r>
            <a:r>
              <a:rPr lang="ko-KR" altLang="en-US" dirty="0"/>
              <a:t>파일명 </a:t>
            </a:r>
            <a:r>
              <a:rPr lang="en-US" altLang="ko-KR" dirty="0"/>
              <a:t>: </a:t>
            </a:r>
            <a:r>
              <a:rPr lang="ko-KR" altLang="en-US" dirty="0"/>
              <a:t>현재의 디렉터리의 파일명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./</a:t>
            </a:r>
            <a:r>
              <a:rPr lang="ko-KR" altLang="en-US" dirty="0"/>
              <a:t>폴더</a:t>
            </a:r>
            <a:r>
              <a:rPr lang="en-US" altLang="ko-KR" dirty="0"/>
              <a:t>1/</a:t>
            </a:r>
            <a:r>
              <a:rPr lang="ko-KR" altLang="en-US" dirty="0"/>
              <a:t>파일명 </a:t>
            </a:r>
            <a:r>
              <a:rPr lang="en-US" altLang="ko-KR" dirty="0"/>
              <a:t>: </a:t>
            </a:r>
            <a:r>
              <a:rPr lang="ko-KR" altLang="en-US" dirty="0"/>
              <a:t>현재의 디렉터리의 하부 폴더 </a:t>
            </a:r>
            <a:r>
              <a:rPr lang="en-US" altLang="ko-KR" dirty="0"/>
              <a:t>1</a:t>
            </a:r>
            <a:r>
              <a:rPr lang="ko-KR" altLang="en-US" dirty="0"/>
              <a:t>의 파일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</a:t>
            </a:r>
            <a:r>
              <a:rPr lang="ko-KR" altLang="en-US" dirty="0"/>
              <a:t>상위 디렉터리</a:t>
            </a:r>
            <a:r>
              <a:rPr lang="en-US" altLang="ko-KR" dirty="0"/>
              <a:t>-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../</a:t>
            </a:r>
            <a:r>
              <a:rPr lang="ko-KR" altLang="en-US" dirty="0"/>
              <a:t>파일명</a:t>
            </a:r>
            <a:r>
              <a:rPr lang="en-US" altLang="ko-KR" dirty="0"/>
              <a:t>: </a:t>
            </a:r>
            <a:r>
              <a:rPr lang="ko-KR" altLang="en-US" dirty="0"/>
              <a:t>현재 디렉터리 상위 폴더의 파일명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368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80875" y="2228671"/>
            <a:ext cx="1754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406</a:t>
            </a:r>
            <a:r>
              <a:rPr lang="ko-KR" altLang="en-US" dirty="0"/>
              <a:t>쪽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별칭 너무 길면 </a:t>
            </a:r>
            <a:r>
              <a:rPr lang="en-US" altLang="ko-KR" dirty="0"/>
              <a:t>use</a:t>
            </a:r>
            <a:r>
              <a:rPr lang="ko-KR" altLang="en-US" dirty="0"/>
              <a:t> 사용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8" y="1314450"/>
            <a:ext cx="5127978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53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531"/>
            <a:ext cx="12192000" cy="57229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7C15096C-990E-4956-B1A3-922276ACDAC0}"/>
                  </a:ext>
                </a:extLst>
              </p14:cNvPr>
              <p14:cNvContentPartPr/>
              <p14:nvPr/>
            </p14:nvContentPartPr>
            <p14:xfrm>
              <a:off x="721480" y="1674800"/>
              <a:ext cx="2265840" cy="583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C15096C-990E-4956-B1A3-922276ACDA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480" y="1656800"/>
                <a:ext cx="2301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8F7BC8D2-8FD6-49A5-A164-8E7CD1CF6104}"/>
                  </a:ext>
                </a:extLst>
              </p14:cNvPr>
              <p14:cNvContentPartPr/>
              <p14:nvPr/>
            </p14:nvContentPartPr>
            <p14:xfrm>
              <a:off x="1950160" y="5708600"/>
              <a:ext cx="762840" cy="521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F7BC8D2-8FD6-49A5-A164-8E7CD1CF61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2160" y="5690600"/>
                <a:ext cx="7984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ECB887C0-A3AB-48CC-A5C0-C39A61225D38}"/>
                  </a:ext>
                </a:extLst>
              </p14:cNvPr>
              <p14:cNvContentPartPr/>
              <p14:nvPr/>
            </p14:nvContentPartPr>
            <p14:xfrm>
              <a:off x="863680" y="4856120"/>
              <a:ext cx="2337120" cy="75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CB887C0-A3AB-48CC-A5C0-C39A61225D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680" y="4838120"/>
                <a:ext cx="2372760" cy="1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213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2378" y="1279885"/>
            <a:ext cx="411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408</a:t>
            </a:r>
            <a:r>
              <a:rPr lang="ko-KR" altLang="en-US" dirty="0"/>
              <a:t>쪽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6" y="1974526"/>
            <a:ext cx="10280822" cy="2397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BCA50F38-07B3-497E-8B2C-68BB36013441}"/>
                  </a:ext>
                </a:extLst>
              </p14:cNvPr>
              <p14:cNvContentPartPr/>
              <p14:nvPr/>
            </p14:nvContentPartPr>
            <p14:xfrm>
              <a:off x="11389360" y="304640"/>
              <a:ext cx="173160" cy="4068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CA50F38-07B3-497E-8B2C-68BB360134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83240" y="298520"/>
                <a:ext cx="18540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B918A62B-8A30-424E-939D-6CE4FD8F7B06}"/>
                  </a:ext>
                </a:extLst>
              </p14:cNvPr>
              <p14:cNvContentPartPr/>
              <p14:nvPr/>
            </p14:nvContentPartPr>
            <p14:xfrm>
              <a:off x="11358760" y="955160"/>
              <a:ext cx="20880" cy="410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918A62B-8A30-424E-939D-6CE4FD8F7B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52640" y="949040"/>
                <a:ext cx="33120" cy="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970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68"/>
            <a:ext cx="12192000" cy="38445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" y="2528125"/>
            <a:ext cx="12192000" cy="34055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3815" y="6187988"/>
            <a:ext cx="667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둘 다 똑같다</a:t>
            </a:r>
            <a:r>
              <a:rPr lang="en-US" altLang="ko-KR" dirty="0"/>
              <a:t>. </a:t>
            </a:r>
            <a:r>
              <a:rPr lang="ko-KR" altLang="en-US" dirty="0" err="1"/>
              <a:t>저런게</a:t>
            </a:r>
            <a:r>
              <a:rPr lang="ko-KR" altLang="en-US" dirty="0"/>
              <a:t> 있다 알기</a:t>
            </a:r>
            <a:r>
              <a:rPr lang="en-US" altLang="ko-KR" dirty="0"/>
              <a:t>/</a:t>
            </a:r>
            <a:r>
              <a:rPr lang="ko-KR" altLang="en-US" dirty="0"/>
              <a:t>글로벌은 무조건 대문자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66C0EB0F-0D17-41F7-8391-0679333BC0D9}"/>
                  </a:ext>
                </a:extLst>
              </p14:cNvPr>
              <p14:cNvContentPartPr/>
              <p14:nvPr/>
            </p14:nvContentPartPr>
            <p14:xfrm>
              <a:off x="2113120" y="4860800"/>
              <a:ext cx="742320" cy="568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6C0EB0F-0D17-41F7-8391-0679333BC0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5120" y="4842800"/>
                <a:ext cx="777960" cy="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529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1" y="1241673"/>
            <a:ext cx="12004157" cy="40212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F46AC437-A6C4-4BF5-B129-8D227C63A4EC}"/>
                  </a:ext>
                </a:extLst>
              </p14:cNvPr>
              <p14:cNvContentPartPr/>
              <p14:nvPr/>
            </p14:nvContentPartPr>
            <p14:xfrm>
              <a:off x="11866720" y="538640"/>
              <a:ext cx="54360" cy="2847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46AC437-A6C4-4BF5-B129-8D227C63A4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60600" y="532520"/>
                <a:ext cx="666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9D20E9A0-E3A3-4ECD-9699-D8283C970B18}"/>
                  </a:ext>
                </a:extLst>
              </p14:cNvPr>
              <p14:cNvContentPartPr/>
              <p14:nvPr/>
            </p14:nvContentPartPr>
            <p14:xfrm>
              <a:off x="11856640" y="995840"/>
              <a:ext cx="1044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D20E9A0-E3A3-4ECD-9699-D8283C970B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50520" y="989720"/>
                <a:ext cx="226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A2D614C1-92FE-4274-B051-EC2FB3BBA907}"/>
                  </a:ext>
                </a:extLst>
              </p14:cNvPr>
              <p14:cNvContentPartPr/>
              <p14:nvPr/>
            </p14:nvContentPartPr>
            <p14:xfrm>
              <a:off x="11846560" y="518120"/>
              <a:ext cx="81720" cy="81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2D614C1-92FE-4274-B051-EC2FB3BBA9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40440" y="512000"/>
                <a:ext cx="93960" cy="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78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212080" y="1925171"/>
            <a:ext cx="623824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Require </a:t>
            </a:r>
            <a:r>
              <a:rPr lang="ko-KR" altLang="en-US" sz="2400" dirty="0"/>
              <a:t>실행중단</a:t>
            </a:r>
            <a:r>
              <a:rPr lang="en-US" altLang="ko-KR" sz="2400" dirty="0"/>
              <a:t>,</a:t>
            </a:r>
            <a:r>
              <a:rPr lang="ko-KR" altLang="en-US" sz="2400" dirty="0"/>
              <a:t>  파일이 없으면 중단된다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2033745"/>
            <a:ext cx="4070245" cy="3117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D5151F-A877-476E-9F25-1FCB17F726B3}"/>
              </a:ext>
            </a:extLst>
          </p:cNvPr>
          <p:cNvSpPr txBox="1"/>
          <p:nvPr/>
        </p:nvSpPr>
        <p:spPr>
          <a:xfrm>
            <a:off x="5638800" y="3831113"/>
            <a:ext cx="476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Include</a:t>
            </a:r>
            <a:r>
              <a:rPr lang="ko-KR" altLang="en-US" dirty="0"/>
              <a:t>로 하면 오류는 뜨고 실행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Require</a:t>
            </a:r>
            <a:r>
              <a:rPr lang="ko-KR" altLang="en-US" dirty="0"/>
              <a:t>로 하면 오류도 뜨고 실행도 안된다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71645411-3343-4082-8B61-7F76F13C24A1}"/>
                  </a:ext>
                </a:extLst>
              </p14:cNvPr>
              <p14:cNvContentPartPr/>
              <p14:nvPr/>
            </p14:nvContentPartPr>
            <p14:xfrm>
              <a:off x="1706800" y="3261320"/>
              <a:ext cx="8845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1645411-3343-4082-8B61-7F76F13C24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800" y="3243320"/>
                <a:ext cx="920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D5DA2C8D-57C0-4EBE-8FDB-6935FF8F5E64}"/>
                  </a:ext>
                </a:extLst>
              </p14:cNvPr>
              <p14:cNvContentPartPr/>
              <p14:nvPr/>
            </p14:nvContentPartPr>
            <p14:xfrm>
              <a:off x="1696720" y="4815800"/>
              <a:ext cx="1006200" cy="46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5DA2C8D-57C0-4EBE-8FDB-6935FF8F5E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8720" y="4797800"/>
                <a:ext cx="104184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32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5" y="2040572"/>
            <a:ext cx="3686175" cy="3000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2A52842-D9D9-4401-A23B-BE1E152CA753}"/>
              </a:ext>
            </a:extLst>
          </p:cNvPr>
          <p:cNvSpPr txBox="1"/>
          <p:nvPr/>
        </p:nvSpPr>
        <p:spPr>
          <a:xfrm>
            <a:off x="4285826" y="1555600"/>
            <a:ext cx="768265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275</a:t>
            </a:r>
            <a:r>
              <a:rPr lang="ko-KR" altLang="en-US" dirty="0"/>
              <a:t>쪽</a:t>
            </a:r>
            <a:r>
              <a:rPr lang="en-US" altLang="ko-KR" dirty="0"/>
              <a:t>~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Inclue</a:t>
            </a:r>
            <a:r>
              <a:rPr lang="en-US" altLang="ko-KR" dirty="0"/>
              <a:t> – php </a:t>
            </a:r>
            <a:r>
              <a:rPr lang="ko-KR" altLang="en-US" dirty="0"/>
              <a:t>에서 </a:t>
            </a:r>
            <a:r>
              <a:rPr lang="ko-KR" altLang="en-US" dirty="0" err="1"/>
              <a:t>전처리</a:t>
            </a:r>
            <a:r>
              <a:rPr lang="ko-KR" altLang="en-US" dirty="0"/>
              <a:t> 명령 </a:t>
            </a:r>
            <a:r>
              <a:rPr lang="en-US" altLang="ko-KR" dirty="0" err="1"/>
              <a:t>inclue</a:t>
            </a:r>
            <a:r>
              <a:rPr lang="ko-KR" altLang="en-US" dirty="0"/>
              <a:t>를 통해 소스 파일을 삽입하면 전처리기 명령을 선언한 소스 그 자리 안에 지정한 파일의 소스가 삽입</a:t>
            </a:r>
            <a:r>
              <a:rPr lang="en-US" altLang="ko-KR" dirty="0"/>
              <a:t>(277</a:t>
            </a:r>
            <a:r>
              <a:rPr lang="ko-KR" altLang="en-US" dirty="0"/>
              <a:t>쪽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Require – </a:t>
            </a:r>
            <a:r>
              <a:rPr lang="ko-KR" altLang="en-US" dirty="0"/>
              <a:t>좀 더 유연한 소스 결합과 엄격한 소스 결합을 구분하기 위함</a:t>
            </a:r>
            <a:r>
              <a:rPr lang="en-US" altLang="ko-KR" dirty="0"/>
              <a:t>(286</a:t>
            </a:r>
            <a:r>
              <a:rPr lang="ko-KR" altLang="en-US" dirty="0"/>
              <a:t>쪽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71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09" y="1375833"/>
            <a:ext cx="6238875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80515" y="3059668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Require </a:t>
            </a:r>
            <a:r>
              <a:rPr lang="ko-KR" altLang="en-US" dirty="0"/>
              <a:t>된 파일에 없어서 오류가 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7513C614-14F2-4753-A59B-C3722C35565C}"/>
                  </a:ext>
                </a:extLst>
              </p14:cNvPr>
              <p14:cNvContentPartPr/>
              <p14:nvPr/>
            </p14:nvContentPartPr>
            <p14:xfrm>
              <a:off x="688000" y="3576320"/>
              <a:ext cx="939600" cy="336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513C614-14F2-4753-A59B-C3722C3556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000" y="3558320"/>
                <a:ext cx="9752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74F70C54-05E1-4F24-B09C-8C6D3618A255}"/>
                  </a:ext>
                </a:extLst>
              </p14:cNvPr>
              <p14:cNvContentPartPr/>
              <p14:nvPr/>
            </p14:nvContentPartPr>
            <p14:xfrm>
              <a:off x="3779680" y="1950560"/>
              <a:ext cx="406440" cy="37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4F70C54-05E1-4F24-B09C-8C6D3618A2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1680" y="1932560"/>
                <a:ext cx="4420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214ADCE5-FC37-4D37-B632-2A7D721F915A}"/>
                  </a:ext>
                </a:extLst>
              </p14:cNvPr>
              <p14:cNvContentPartPr/>
              <p14:nvPr/>
            </p14:nvContentPartPr>
            <p14:xfrm>
              <a:off x="741640" y="3141080"/>
              <a:ext cx="437400" cy="295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14ADCE5-FC37-4D37-B632-2A7D721F91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640" y="3123080"/>
                <a:ext cx="47304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9413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28747" y="1280160"/>
            <a:ext cx="4148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279</a:t>
            </a:r>
            <a:r>
              <a:rPr lang="ko-KR" altLang="en-US" dirty="0"/>
              <a:t>쪽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Hello </a:t>
            </a:r>
            <a:r>
              <a:rPr lang="ko-KR" altLang="en-US" dirty="0"/>
              <a:t>폴더에 </a:t>
            </a:r>
            <a:r>
              <a:rPr lang="en-US" altLang="ko-KR" dirty="0"/>
              <a:t>hello12</a:t>
            </a:r>
            <a:r>
              <a:rPr lang="ko-KR" altLang="en-US" dirty="0"/>
              <a:t>를 넣었을 때</a:t>
            </a:r>
            <a:endParaRPr lang="en-US" altLang="ko-KR" dirty="0"/>
          </a:p>
          <a:p>
            <a:r>
              <a:rPr lang="en-US" altLang="ko-KR" dirty="0"/>
              <a:t>./</a:t>
            </a:r>
            <a:r>
              <a:rPr lang="ko-KR" altLang="en-US" dirty="0"/>
              <a:t>폴더이름</a:t>
            </a:r>
            <a:r>
              <a:rPr lang="en-US" altLang="ko-KR" dirty="0"/>
              <a:t>/</a:t>
            </a:r>
            <a:r>
              <a:rPr lang="ko-KR" altLang="en-US" dirty="0"/>
              <a:t>보고싶은 폴더이름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시험문제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16877" b="2"/>
          <a:stretch/>
        </p:blipFill>
        <p:spPr>
          <a:xfrm>
            <a:off x="107315" y="973619"/>
            <a:ext cx="6405245" cy="4467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CE935AB-92D9-4094-91D6-A4CAF79F5AAF}"/>
              </a:ext>
            </a:extLst>
          </p:cNvPr>
          <p:cNvSpPr txBox="1"/>
          <p:nvPr/>
        </p:nvSpPr>
        <p:spPr>
          <a:xfrm>
            <a:off x="6936691" y="3569256"/>
            <a:ext cx="595869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하위 디렉터리</a:t>
            </a:r>
            <a:r>
              <a:rPr lang="en-US" altLang="ko-KR" sz="1600" dirty="0"/>
              <a:t>-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./ </a:t>
            </a:r>
            <a:r>
              <a:rPr lang="ko-KR" altLang="en-US" sz="1600" dirty="0"/>
              <a:t>파일명 </a:t>
            </a:r>
            <a:r>
              <a:rPr lang="en-US" altLang="ko-KR" sz="1600" dirty="0"/>
              <a:t>: </a:t>
            </a:r>
            <a:r>
              <a:rPr lang="ko-KR" altLang="en-US" sz="1600" dirty="0"/>
              <a:t>현재의 디렉터리의 파일명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./</a:t>
            </a:r>
            <a:r>
              <a:rPr lang="ko-KR" altLang="en-US" sz="1600" dirty="0"/>
              <a:t>폴더</a:t>
            </a:r>
            <a:r>
              <a:rPr lang="en-US" altLang="ko-KR" sz="1600" dirty="0"/>
              <a:t>1/</a:t>
            </a:r>
            <a:r>
              <a:rPr lang="ko-KR" altLang="en-US" sz="1600" dirty="0"/>
              <a:t>파일명 </a:t>
            </a:r>
            <a:r>
              <a:rPr lang="en-US" altLang="ko-KR" sz="1600" dirty="0"/>
              <a:t>: </a:t>
            </a:r>
            <a:r>
              <a:rPr lang="ko-KR" altLang="en-US" sz="1600" dirty="0"/>
              <a:t>현재의 디렉터리의 하부 폴더 </a:t>
            </a:r>
            <a:r>
              <a:rPr lang="en-US" altLang="ko-KR" sz="1600" dirty="0"/>
              <a:t>1</a:t>
            </a:r>
            <a:r>
              <a:rPr lang="ko-KR" altLang="en-US" sz="1600" dirty="0"/>
              <a:t>의 파일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상위 디렉터리</a:t>
            </a:r>
            <a:r>
              <a:rPr lang="en-US" altLang="ko-KR" sz="1600" dirty="0"/>
              <a:t>-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../</a:t>
            </a:r>
            <a:r>
              <a:rPr lang="ko-KR" altLang="en-US" sz="1600" dirty="0"/>
              <a:t>파일명</a:t>
            </a:r>
            <a:r>
              <a:rPr lang="en-US" altLang="ko-KR" sz="1600" dirty="0"/>
              <a:t>: </a:t>
            </a:r>
            <a:r>
              <a:rPr lang="ko-KR" altLang="en-US" sz="1600" dirty="0"/>
              <a:t>현재 디렉터리 상위 폴더의 파일명</a:t>
            </a:r>
            <a:endParaRPr lang="en-US" altLang="ko-KR" sz="1600" dirty="0"/>
          </a:p>
          <a:p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xmlns="" id="{266FFEA9-0D73-4819-ADC0-0EB949CC4D7B}"/>
                  </a:ext>
                </a:extLst>
              </p14:cNvPr>
              <p14:cNvContentPartPr/>
              <p14:nvPr/>
            </p14:nvContentPartPr>
            <p14:xfrm>
              <a:off x="273920" y="4954668"/>
              <a:ext cx="193680" cy="2239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66FFEA9-0D73-4819-ADC0-0EB949CC4D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920" y="4936668"/>
                <a:ext cx="229320" cy="2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57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425</Words>
  <Application>Microsoft Office PowerPoint</Application>
  <PresentationFormat>와이드스크린</PresentationFormat>
  <Paragraphs>95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맑은 고딕</vt:lpstr>
      <vt:lpstr>Arial</vt:lpstr>
      <vt:lpstr>Office 테마</vt:lpstr>
      <vt:lpstr>웹 콘텐츠 프로그래밍</vt:lpstr>
      <vt:lpstr>&lt;br&gt; /n 줄 바꾸기 </vt:lpstr>
      <vt:lpstr>PowerPoint 프레젠테이션</vt:lpstr>
      <vt:lpstr>PowerPoint 프레젠테이션</vt:lpstr>
      <vt:lpstr>PowerPoint 프레젠테이션</vt:lpstr>
      <vt:lpstr>Require 실행중단,  파일이 없으면 중단된다.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43</cp:revision>
  <dcterms:created xsi:type="dcterms:W3CDTF">2019-09-25T01:30:22Z</dcterms:created>
  <dcterms:modified xsi:type="dcterms:W3CDTF">2019-09-30T00:44:26Z</dcterms:modified>
</cp:coreProperties>
</file>